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8" r:id="rId4"/>
    <p:sldId id="269" r:id="rId5"/>
    <p:sldId id="267" r:id="rId6"/>
    <p:sldId id="266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E9FF-8F09-4CC7-A21F-47EB331F0BE4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FF562-A8AE-4738-A273-5B8900AB2D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45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FF562-A8AE-4738-A273-5B8900AB2D9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16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FF562-A8AE-4738-A273-5B8900AB2D99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23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FF562-A8AE-4738-A273-5B8900AB2D9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315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FF562-A8AE-4738-A273-5B8900AB2D99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06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FF562-A8AE-4738-A273-5B8900AB2D99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19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A25D-26CC-4F3B-BD7F-D9CDE9C1C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CD29E-D5FF-4335-9524-B29EF936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8CDED-B4C2-4495-894E-2421C9D4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9A014-20A6-4F95-9208-FE041E5F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D05AB-7A9F-496D-BC2D-2AB9F2CD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39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DA4E-8508-4387-A267-47C0D753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1DECE-B571-4BB8-BE8C-653CE1AEB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45308-410C-4DE9-A93E-9402A31C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8C99-3111-4688-A317-A1FACA11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8CCF-4D80-4F18-AC88-BD7B8858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72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9421C-D9A9-41FF-A90A-0E4C67B79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FAD51-A538-4A0E-82CB-13A38FF93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9DB1-8869-4E92-B4FF-6B3C0304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F87C-5050-4831-8320-D688482A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621F-9DB3-4C55-8BBF-FFF5B4EB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58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E7A7-516D-4860-9E7D-F06934DF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2DD8-9519-40EE-9EB7-43556F366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5BAD-F396-4F23-ABFC-7760BDE4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3482D-C5DC-4C1B-A4BB-22A7369A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4588D-5A26-447D-86E5-EE4CE692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05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2C3E-047A-44B6-A458-A8504103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77646-DD1A-436F-9592-4833360E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0C17-BE7F-4591-B91B-5C92162C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E0C1-4E10-4AD9-9A57-9F41A99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796EA-BFE2-4695-AB25-38247EF6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96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D73F-687C-4FF7-96A8-A282F7F2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8BC9-E4F8-45D1-9A7F-3BC3AB709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8592-017E-46CF-85DB-A424BC851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5266-9B80-4DE2-9180-1919BDA6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55DF-F73E-4471-ACE1-F24DA843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EA5FB-5C98-4FC0-A981-82C6C6F3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7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E324-C0DF-47A2-8F3D-089E5E00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98D7E-75F3-4070-9C15-B04EC33A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7401-7F55-4E53-B2BD-12ED702F6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90D58-24FF-4D86-B653-4CB614B38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30F87-A875-4274-8A3D-C796F10E8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0E499-B71D-49B4-8220-770902E6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53C45-352E-426C-81A4-DE31887C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446F1-B6DD-453B-843A-89757B34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8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1D9D-E142-40C6-9AA4-869C6F9C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AF170-DBC3-4F54-8690-3DCC652D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A48F6-64C7-48E6-AB87-DB68DD9A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8ABFE-24EE-4E03-B938-0F798EBD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5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63D3A-0064-46A2-BAC3-17DC68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A23BB-1F77-4334-8211-32102383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3764-FBB3-4F31-B2F8-7F165C5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8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2EA6-FB5F-46B8-B105-E25C810D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D232-2169-4548-B601-2BDB7AFD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4973E-72F0-4961-A2F7-B09351D8D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8D43-F7C8-4F35-9606-631F6FCF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46412-8B2F-4A4B-A8DF-9D4E274F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1091D-1E27-4921-92CD-B9B9CFAE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56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C268-A1EC-4BC3-8BDC-65146ED9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98C1C-4804-4E27-B24F-9193327FD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C675D-9CA9-4F37-9D35-B59E671EA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531F5-DA43-4EA9-9671-AED559E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46AE4-0C80-4A60-97A9-752013D5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B18F0-35CC-4857-87A9-0308EE7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6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F1E2C-F481-48AA-BCEA-E08F4F3D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C3185-09D4-4CD0-AAEC-2C0F43AA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C848-E731-4287-A348-A39339EFD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A7DF-2227-414C-B574-D92B2040D4A0}" type="datetimeFigureOut">
              <a:rPr lang="hr-HR" smtClean="0"/>
              <a:pPr/>
              <a:t>23.11.2023.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48BE7-06CC-4EEE-8A83-F9AF4F3E1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59AA1-1A3B-4431-BACF-9EDE5CCA2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F0DD-B79F-4E35-9154-33B79067F3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18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arningapps.org/view2071167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91286" y="263207"/>
            <a:ext cx="1914792" cy="1867161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1289" y="5880237"/>
            <a:ext cx="3575242" cy="7426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b="36617"/>
          <a:stretch/>
        </p:blipFill>
        <p:spPr>
          <a:xfrm>
            <a:off x="1294474" y="2130368"/>
            <a:ext cx="9568871" cy="3411544"/>
          </a:xfrm>
          <a:prstGeom prst="rect">
            <a:avLst/>
          </a:prstGeom>
        </p:spPr>
      </p:pic>
      <p:sp>
        <p:nvSpPr>
          <p:cNvPr id="5" name="Zaobljeni pravokutnik 4"/>
          <p:cNvSpPr/>
          <p:nvPr/>
        </p:nvSpPr>
        <p:spPr>
          <a:xfrm>
            <a:off x="1294473" y="739587"/>
            <a:ext cx="346844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KAKO BITI ZDRAV KAO LAV?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55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52501" y="6371641"/>
            <a:ext cx="2341523" cy="48635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EA9AE44-6730-445D-AA93-8ABE0F077FE2}"/>
              </a:ext>
            </a:extLst>
          </p:cNvPr>
          <p:cNvSpPr txBox="1"/>
          <p:nvPr/>
        </p:nvSpPr>
        <p:spPr>
          <a:xfrm>
            <a:off x="1227438" y="560173"/>
            <a:ext cx="196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Dopuni rečenice!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C238A37-5EB1-48F4-A3BC-26AE01181EB5}"/>
              </a:ext>
            </a:extLst>
          </p:cNvPr>
          <p:cNvSpPr txBox="1"/>
          <p:nvPr/>
        </p:nvSpPr>
        <p:spPr>
          <a:xfrm>
            <a:off x="1589903" y="1172168"/>
            <a:ext cx="55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Čistoća je </a:t>
            </a:r>
            <a:r>
              <a:rPr lang="hr-HR" sz="3200" dirty="0" smtClean="0"/>
              <a:t>pola   </a:t>
            </a:r>
            <a:r>
              <a:rPr lang="hr-HR" dirty="0" smtClean="0"/>
              <a:t>____________ .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654FA2D-7DAC-4890-9F6E-4738EA1B3A8F}"/>
              </a:ext>
            </a:extLst>
          </p:cNvPr>
          <p:cNvSpPr txBox="1"/>
          <p:nvPr/>
        </p:nvSpPr>
        <p:spPr>
          <a:xfrm>
            <a:off x="1576957" y="2677521"/>
            <a:ext cx="94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Jedna ___________ na dan, tjera _______________ iz kuće van.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299BA1A-AF9F-43EE-8392-173A87EC007C}"/>
              </a:ext>
            </a:extLst>
          </p:cNvPr>
          <p:cNvSpPr txBox="1"/>
          <p:nvPr/>
        </p:nvSpPr>
        <p:spPr>
          <a:xfrm>
            <a:off x="7119537" y="4188530"/>
            <a:ext cx="5313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Zdravlje je najveće ________________.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71F8278-0682-4572-A3DA-1EF05F9C790D}"/>
              </a:ext>
            </a:extLst>
          </p:cNvPr>
          <p:cNvSpPr txBox="1"/>
          <p:nvPr/>
        </p:nvSpPr>
        <p:spPr>
          <a:xfrm flipH="1">
            <a:off x="4220893" y="1118949"/>
            <a:ext cx="240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z</a:t>
            </a:r>
            <a:r>
              <a:rPr lang="hr-HR" sz="3200" dirty="0" smtClean="0">
                <a:solidFill>
                  <a:srgbClr val="FF0000"/>
                </a:solidFill>
              </a:rPr>
              <a:t>dravlja.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EFE9F04-896E-4B3A-9381-AAE0BAC7E592}"/>
              </a:ext>
            </a:extLst>
          </p:cNvPr>
          <p:cNvSpPr txBox="1"/>
          <p:nvPr/>
        </p:nvSpPr>
        <p:spPr>
          <a:xfrm>
            <a:off x="3157264" y="2636849"/>
            <a:ext cx="155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jabuka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B2CB3DF-F0B3-49B4-BD45-F0E60934B90D}"/>
              </a:ext>
            </a:extLst>
          </p:cNvPr>
          <p:cNvSpPr txBox="1"/>
          <p:nvPr/>
        </p:nvSpPr>
        <p:spPr>
          <a:xfrm flipH="1">
            <a:off x="7569361" y="2631355"/>
            <a:ext cx="204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doktora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627D8CC-41DD-4CF4-A31E-2B88BFBE876B}"/>
              </a:ext>
            </a:extLst>
          </p:cNvPr>
          <p:cNvSpPr txBox="1"/>
          <p:nvPr/>
        </p:nvSpPr>
        <p:spPr>
          <a:xfrm flipH="1">
            <a:off x="7806075" y="4572743"/>
            <a:ext cx="277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bogatstvo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320" y="100605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41" y="4173091"/>
            <a:ext cx="2745719" cy="205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640" y="4082655"/>
            <a:ext cx="2866300" cy="214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78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52501" y="6371641"/>
            <a:ext cx="2341523" cy="486359"/>
          </a:xfrm>
          <a:prstGeom prst="rect">
            <a:avLst/>
          </a:prstGeom>
        </p:spPr>
      </p:pic>
      <p:pic>
        <p:nvPicPr>
          <p:cNvPr id="3" name="Slika 2" descr="Children playing">
            <a:extLst>
              <a:ext uri="{FF2B5EF4-FFF2-40B4-BE49-F238E27FC236}">
                <a16:creationId xmlns:a16="http://schemas.microsoft.com/office/drawing/2014/main" id="{D5F1B714-9F3F-4D34-A838-2973A8DFB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300" y="807396"/>
            <a:ext cx="3331836" cy="2220939"/>
          </a:xfrm>
          <a:prstGeom prst="rect">
            <a:avLst/>
          </a:prstGeom>
        </p:spPr>
      </p:pic>
      <p:pic>
        <p:nvPicPr>
          <p:cNvPr id="5" name="Slika 4" descr="Teacher and students in laboratory">
            <a:extLst>
              <a:ext uri="{FF2B5EF4-FFF2-40B4-BE49-F238E27FC236}">
                <a16:creationId xmlns:a16="http://schemas.microsoft.com/office/drawing/2014/main" id="{28439058-EC99-466B-BE78-6C0C03C9D1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98" y="3780276"/>
            <a:ext cx="3405491" cy="2270327"/>
          </a:xfrm>
          <a:prstGeom prst="rect">
            <a:avLst/>
          </a:prstGeom>
        </p:spPr>
      </p:pic>
      <p:pic>
        <p:nvPicPr>
          <p:cNvPr id="7" name="Slika 6" descr="Woman eating ice cream">
            <a:extLst>
              <a:ext uri="{FF2B5EF4-FFF2-40B4-BE49-F238E27FC236}">
                <a16:creationId xmlns:a16="http://schemas.microsoft.com/office/drawing/2014/main" id="{96CECDDE-3B9D-46C9-B704-DBECF34B3A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127" y="807397"/>
            <a:ext cx="3337509" cy="2220939"/>
          </a:xfrm>
          <a:prstGeom prst="rect">
            <a:avLst/>
          </a:prstGeom>
        </p:spPr>
      </p:pic>
      <p:pic>
        <p:nvPicPr>
          <p:cNvPr id="9" name="Slika 8" descr="Young girl sleeping on bed">
            <a:extLst>
              <a:ext uri="{FF2B5EF4-FFF2-40B4-BE49-F238E27FC236}">
                <a16:creationId xmlns:a16="http://schemas.microsoft.com/office/drawing/2014/main" id="{E38CD1BD-A561-4CA1-91E3-D805E3C10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506" y="3829664"/>
            <a:ext cx="3421630" cy="2220939"/>
          </a:xfrm>
          <a:prstGeom prst="rect">
            <a:avLst/>
          </a:prstGeom>
        </p:spPr>
      </p:pic>
      <p:pic>
        <p:nvPicPr>
          <p:cNvPr id="12" name="Slika 11" descr="Family cooking on grill in their garden">
            <a:extLst>
              <a:ext uri="{FF2B5EF4-FFF2-40B4-BE49-F238E27FC236}">
                <a16:creationId xmlns:a16="http://schemas.microsoft.com/office/drawing/2014/main" id="{42C65570-F7D0-42B1-A131-215E2B9CD2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505" y="3829664"/>
            <a:ext cx="3331131" cy="2220939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CC74D42-FD6D-44A7-842D-0E5AF51ACC31}"/>
              </a:ext>
            </a:extLst>
          </p:cNvPr>
          <p:cNvSpPr txBox="1"/>
          <p:nvPr/>
        </p:nvSpPr>
        <p:spPr>
          <a:xfrm flipH="1">
            <a:off x="1370029" y="1548533"/>
            <a:ext cx="206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Zdrav/zdrava sam sam kada </a:t>
            </a:r>
            <a:r>
              <a:rPr lang="hr-HR" dirty="0"/>
              <a:t>…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4BD630B-BBF3-4A8A-86E4-6D1143075C43}"/>
              </a:ext>
            </a:extLst>
          </p:cNvPr>
          <p:cNvSpPr txBox="1"/>
          <p:nvPr/>
        </p:nvSpPr>
        <p:spPr>
          <a:xfrm flipH="1">
            <a:off x="5853418" y="3059668"/>
            <a:ext cx="11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se igram.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AFA6CA5-5489-42DE-9B23-4BDFD1A0121D}"/>
              </a:ext>
            </a:extLst>
          </p:cNvPr>
          <p:cNvSpPr txBox="1"/>
          <p:nvPr/>
        </p:nvSpPr>
        <p:spPr>
          <a:xfrm>
            <a:off x="1370029" y="6050603"/>
            <a:ext cx="206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učiti.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1E3FDD6-DB23-4191-85EE-078026EE925E}"/>
              </a:ext>
            </a:extLst>
          </p:cNvPr>
          <p:cNvSpPr txBox="1"/>
          <p:nvPr/>
        </p:nvSpPr>
        <p:spPr>
          <a:xfrm flipH="1">
            <a:off x="9122973" y="3059668"/>
            <a:ext cx="252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normalno jesti.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B1CEF46-E7AC-4061-8488-07C97AD9125A}"/>
              </a:ext>
            </a:extLst>
          </p:cNvPr>
          <p:cNvSpPr txBox="1"/>
          <p:nvPr/>
        </p:nvSpPr>
        <p:spPr>
          <a:xfrm flipH="1">
            <a:off x="5377979" y="6081935"/>
            <a:ext cx="223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mirno spavati.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0EE134D-8A82-4EB2-A925-529ED771B6C7}"/>
              </a:ext>
            </a:extLst>
          </p:cNvPr>
          <p:cNvSpPr txBox="1"/>
          <p:nvPr/>
        </p:nvSpPr>
        <p:spPr>
          <a:xfrm flipH="1">
            <a:off x="9140857" y="6081935"/>
            <a:ext cx="2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se smijem s obitelji.</a:t>
            </a:r>
          </a:p>
        </p:txBody>
      </p:sp>
    </p:spTree>
    <p:extLst>
      <p:ext uri="{BB962C8B-B14F-4D97-AF65-F5344CB8AC3E}">
        <p14:creationId xmlns:p14="http://schemas.microsoft.com/office/powerpoint/2010/main" val="2453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52501" y="6371641"/>
            <a:ext cx="2341523" cy="48635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F129809-3E57-4357-B0F2-FD6F30024E63}"/>
              </a:ext>
            </a:extLst>
          </p:cNvPr>
          <p:cNvSpPr txBox="1"/>
          <p:nvPr/>
        </p:nvSpPr>
        <p:spPr>
          <a:xfrm>
            <a:off x="963826" y="2730158"/>
            <a:ext cx="215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Bolestan/bolesna sam kada…</a:t>
            </a:r>
          </a:p>
        </p:txBody>
      </p:sp>
      <p:pic>
        <p:nvPicPr>
          <p:cNvPr id="4" name="Slika 3" descr="Woman covering face">
            <a:extLst>
              <a:ext uri="{FF2B5EF4-FFF2-40B4-BE49-F238E27FC236}">
                <a16:creationId xmlns:a16="http://schemas.microsoft.com/office/drawing/2014/main" id="{34BBD990-C2BF-461F-AB6F-49E15FDA4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70" y="423507"/>
            <a:ext cx="3261571" cy="199017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7DE6D57-2D8C-4170-8899-CB81B4DCE484}"/>
              </a:ext>
            </a:extLst>
          </p:cNvPr>
          <p:cNvSpPr txBox="1"/>
          <p:nvPr/>
        </p:nvSpPr>
        <p:spPr>
          <a:xfrm>
            <a:off x="5222789" y="2545492"/>
            <a:ext cx="249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 boli glava.</a:t>
            </a:r>
          </a:p>
        </p:txBody>
      </p:sp>
      <p:pic>
        <p:nvPicPr>
          <p:cNvPr id="7" name="Slika 6" descr="Person holding red heat pack">
            <a:extLst>
              <a:ext uri="{FF2B5EF4-FFF2-40B4-BE49-F238E27FC236}">
                <a16:creationId xmlns:a16="http://schemas.microsoft.com/office/drawing/2014/main" id="{DCE08BFC-367E-4032-891F-CFAB985ED5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103" y="423507"/>
            <a:ext cx="2929589" cy="200031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9E7CE0D-C014-48E5-8D71-E853B2A22D2E}"/>
              </a:ext>
            </a:extLst>
          </p:cNvPr>
          <p:cNvSpPr txBox="1"/>
          <p:nvPr/>
        </p:nvSpPr>
        <p:spPr>
          <a:xfrm flipH="1">
            <a:off x="9230908" y="2423818"/>
            <a:ext cx="161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 boli trbuh.</a:t>
            </a:r>
          </a:p>
        </p:txBody>
      </p:sp>
      <p:pic>
        <p:nvPicPr>
          <p:cNvPr id="13" name="Slika 12" descr="Slika na kojoj se prikazuje osoba, prugasto, na zatvorenom&#10;&#10;Opis je automatski generiran">
            <a:extLst>
              <a:ext uri="{FF2B5EF4-FFF2-40B4-BE49-F238E27FC236}">
                <a16:creationId xmlns:a16="http://schemas.microsoft.com/office/drawing/2014/main" id="{A0D7F2A2-CA82-477D-B369-799A1AFF2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194" y="3365148"/>
            <a:ext cx="3137934" cy="2010239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2D731EF6-873B-4F49-AC9C-CB7C1E475CAB}"/>
              </a:ext>
            </a:extLst>
          </p:cNvPr>
          <p:cNvSpPr txBox="1"/>
          <p:nvPr/>
        </p:nvSpPr>
        <p:spPr>
          <a:xfrm flipH="1">
            <a:off x="4658225" y="5425508"/>
            <a:ext cx="292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imam povišenu temperaturu.</a:t>
            </a:r>
          </a:p>
        </p:txBody>
      </p:sp>
      <p:pic>
        <p:nvPicPr>
          <p:cNvPr id="16" name="Slika 15" descr="Slika na kojoj se prikazuje na zatvorenom, osoba, krevet, dječak&#10;&#10;Opis je automatski generiran">
            <a:extLst>
              <a:ext uri="{FF2B5EF4-FFF2-40B4-BE49-F238E27FC236}">
                <a16:creationId xmlns:a16="http://schemas.microsoft.com/office/drawing/2014/main" id="{0872D8C0-C4A8-44F5-88D8-FD99056294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993" y="3365149"/>
            <a:ext cx="3060870" cy="2010239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7003F069-C41E-47D7-B917-A5A087E91B73}"/>
              </a:ext>
            </a:extLst>
          </p:cNvPr>
          <p:cNvSpPr txBox="1"/>
          <p:nvPr/>
        </p:nvSpPr>
        <p:spPr>
          <a:xfrm>
            <a:off x="9712411" y="5610174"/>
            <a:ext cx="29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 tužan.</a:t>
            </a:r>
          </a:p>
        </p:txBody>
      </p:sp>
    </p:spTree>
    <p:extLst>
      <p:ext uri="{BB962C8B-B14F-4D97-AF65-F5344CB8AC3E}">
        <p14:creationId xmlns:p14="http://schemas.microsoft.com/office/powerpoint/2010/main" val="4391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52501" y="6371641"/>
            <a:ext cx="2341523" cy="48635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C49C133C-F7E1-4A25-9B0E-4AE78A040D10}"/>
              </a:ext>
            </a:extLst>
          </p:cNvPr>
          <p:cNvSpPr txBox="1"/>
          <p:nvPr/>
        </p:nvSpPr>
        <p:spPr>
          <a:xfrm flipH="1">
            <a:off x="4547286" y="444575"/>
            <a:ext cx="386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Kako možemo očuvati zdravlje?</a:t>
            </a:r>
          </a:p>
        </p:txBody>
      </p:sp>
      <p:pic>
        <p:nvPicPr>
          <p:cNvPr id="4" name="Slika 3" descr="A bowl of cereal with fruits">
            <a:extLst>
              <a:ext uri="{FF2B5EF4-FFF2-40B4-BE49-F238E27FC236}">
                <a16:creationId xmlns:a16="http://schemas.microsoft.com/office/drawing/2014/main" id="{CE6F4230-2D1D-44A0-B098-6D50DC5498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16" y="1312100"/>
            <a:ext cx="2963819" cy="21169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711066F-FE49-4A08-8861-CACC5151B8E5}"/>
              </a:ext>
            </a:extLst>
          </p:cNvPr>
          <p:cNvSpPr txBox="1"/>
          <p:nvPr/>
        </p:nvSpPr>
        <p:spPr>
          <a:xfrm>
            <a:off x="2298357" y="3478648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Pravilno se hraniti.</a:t>
            </a:r>
          </a:p>
        </p:txBody>
      </p:sp>
      <p:pic>
        <p:nvPicPr>
          <p:cNvPr id="7" name="Slika 6" descr="Two children making snow angels in snow">
            <a:extLst>
              <a:ext uri="{FF2B5EF4-FFF2-40B4-BE49-F238E27FC236}">
                <a16:creationId xmlns:a16="http://schemas.microsoft.com/office/drawing/2014/main" id="{E8D79960-2FF0-4491-AAC8-B55445540F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16" y="4167259"/>
            <a:ext cx="3019393" cy="179281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A4AEE77-D9FF-48BB-A805-935E80098B90}"/>
              </a:ext>
            </a:extLst>
          </p:cNvPr>
          <p:cNvSpPr txBox="1"/>
          <p:nvPr/>
        </p:nvSpPr>
        <p:spPr>
          <a:xfrm>
            <a:off x="2141838" y="5984788"/>
            <a:ext cx="26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Boraviti na svježem zraku.</a:t>
            </a:r>
          </a:p>
        </p:txBody>
      </p:sp>
      <p:pic>
        <p:nvPicPr>
          <p:cNvPr id="11" name="Slika 10" descr="Athletic man drinking fresh water on the city street">
            <a:extLst>
              <a:ext uri="{FF2B5EF4-FFF2-40B4-BE49-F238E27FC236}">
                <a16:creationId xmlns:a16="http://schemas.microsoft.com/office/drawing/2014/main" id="{8B010419-2635-4193-B4A8-815E2A92B6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760" y="1312100"/>
            <a:ext cx="2963820" cy="21169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ED591A0-781D-416D-8455-845465D61CB3}"/>
              </a:ext>
            </a:extLst>
          </p:cNvPr>
          <p:cNvSpPr txBox="1"/>
          <p:nvPr/>
        </p:nvSpPr>
        <p:spPr>
          <a:xfrm>
            <a:off x="5768768" y="3478648"/>
            <a:ext cx="24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Piti dovoljno tekućine.</a:t>
            </a:r>
          </a:p>
        </p:txBody>
      </p:sp>
      <p:pic>
        <p:nvPicPr>
          <p:cNvPr id="14" name="Slika 13" descr="Toddler sleeping on bed">
            <a:extLst>
              <a:ext uri="{FF2B5EF4-FFF2-40B4-BE49-F238E27FC236}">
                <a16:creationId xmlns:a16="http://schemas.microsoft.com/office/drawing/2014/main" id="{064110D6-5B12-4FE8-87F4-CB1E508BB1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205" y="1312100"/>
            <a:ext cx="2963819" cy="211690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D0991418-38D5-4EBB-AA88-CAD8C16A670C}"/>
              </a:ext>
            </a:extLst>
          </p:cNvPr>
          <p:cNvSpPr txBox="1"/>
          <p:nvPr/>
        </p:nvSpPr>
        <p:spPr>
          <a:xfrm flipH="1">
            <a:off x="9552501" y="3452627"/>
            <a:ext cx="213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Dovoljno spavati.</a:t>
            </a:r>
          </a:p>
        </p:txBody>
      </p:sp>
      <p:pic>
        <p:nvPicPr>
          <p:cNvPr id="17" name="Slika 16" descr="Boy listening to heartbeat in clinic with stethoscope">
            <a:extLst>
              <a:ext uri="{FF2B5EF4-FFF2-40B4-BE49-F238E27FC236}">
                <a16:creationId xmlns:a16="http://schemas.microsoft.com/office/drawing/2014/main" id="{A8202DFB-375A-4B43-9E7D-8543CEF954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760" y="4167259"/>
            <a:ext cx="3019393" cy="1817529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CEE08267-131A-496E-9597-833A15EB2883}"/>
              </a:ext>
            </a:extLst>
          </p:cNvPr>
          <p:cNvSpPr txBox="1"/>
          <p:nvPr/>
        </p:nvSpPr>
        <p:spPr>
          <a:xfrm flipH="1">
            <a:off x="5919296" y="6030954"/>
            <a:ext cx="234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Redovito ići na preglede kod liječnika.</a:t>
            </a:r>
          </a:p>
        </p:txBody>
      </p:sp>
    </p:spTree>
    <p:extLst>
      <p:ext uri="{BB962C8B-B14F-4D97-AF65-F5344CB8AC3E}">
        <p14:creationId xmlns:p14="http://schemas.microsoft.com/office/powerpoint/2010/main" val="36472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52501" y="6371641"/>
            <a:ext cx="2341523" cy="4863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C2E432F-7D50-45AD-8203-D298E209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89" y="783771"/>
            <a:ext cx="4386403" cy="473494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A9931C5-5FFF-49D7-86D2-6CC20574A6D2}"/>
              </a:ext>
            </a:extLst>
          </p:cNvPr>
          <p:cNvSpPr txBox="1"/>
          <p:nvPr/>
        </p:nvSpPr>
        <p:spPr>
          <a:xfrm>
            <a:off x="4860324" y="5692346"/>
            <a:ext cx="184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hlinkClick r:id="rId5"/>
              </a:rPr>
              <a:t>Ponovimo!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124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113</Words>
  <Application>Microsoft Office PowerPoint</Application>
  <PresentationFormat>Široki zaslon</PresentationFormat>
  <Paragraphs>32</Paragraphs>
  <Slides>6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kultura  1. razred  LIKOVNI JA VOLIM   Tema: SLIKA, IGRA PRIČA, Izborna tema: ZAJEDNO SMO RAZLIČITI ili UMJETNOST I ZAJEDNICA</dc:title>
  <dc:creator>Marija</dc:creator>
  <cp:lastModifiedBy>Korisnik</cp:lastModifiedBy>
  <cp:revision>61</cp:revision>
  <dcterms:created xsi:type="dcterms:W3CDTF">2020-01-07T10:58:55Z</dcterms:created>
  <dcterms:modified xsi:type="dcterms:W3CDTF">2023-11-23T22:04:26Z</dcterms:modified>
</cp:coreProperties>
</file>