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" initials="t" lastIdx="1" clrIdx="0">
    <p:extLst>
      <p:ext uri="{19B8F6BF-5375-455C-9EA6-DF929625EA0E}">
        <p15:presenceInfo xmlns:p15="http://schemas.microsoft.com/office/powerpoint/2012/main" userId="Mari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04DDB-596E-4142-97EE-EBF7D4B5E113}" type="datetimeFigureOut">
              <a:rPr lang="en-US" smtClean="0"/>
              <a:pPr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028A-48CE-445A-B842-EC5328AC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A028A-48CE-445A-B842-EC5328AC3B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1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9425-E1DE-458D-A64A-4BE9EC32D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9A7FD-7437-4370-AA19-23C274D03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5E73-7749-4811-8221-52386483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2935-A594-4813-96B3-9BC39A9C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B36D-4218-4FC6-93CD-F4947B4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593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2932-9DED-4916-B0EA-2B269104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2AAF3-E3B3-492E-9575-6525654AF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91D32-5D0B-41B6-930B-94D9764B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DC7D-CD73-433C-B1B4-72F0AA0D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8C06F-FE78-45C5-89C3-6721A329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4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93CD9-B500-44DA-B568-25F1123FE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F8DFA-F1CA-46E4-98AC-217D3EB0D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ACBFF-45D2-4820-85CF-0F36F270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8972-148B-4A3A-9CB7-1ADEAEDF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9892-5E4D-47C1-9312-B2A33C7C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2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467A-57EC-4010-8560-B4983A16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E3B67-47F4-4A6B-973B-7C813A47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E8EBA-B939-43DA-A69A-D9E15E20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5A356-92F0-43DB-B36E-7731F92E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4BB10-ED7D-485F-A273-78D0FFB0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9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A4E5-5AA6-4BB1-B379-D10CC208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10101-84ED-4AE8-B825-ADE235A79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C991-8C04-48FC-9D9D-770B6361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75D12-F3E6-460D-8EDF-3FC4C8CE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BB7AA-1E1D-4C36-A128-601DBC55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27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C3FC-7BA2-4EDD-9194-5187723A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E30C-93DC-491D-8C5F-67A72DA33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0D18F-C9F1-4361-9C75-FD5231B7C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E5AA1-A1E5-4EF7-87CB-D41CB9A3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3AAB9-5D7E-4EE2-9B56-288A103D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FF05-D47A-4124-BBB9-E93276EF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91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E704-C9CF-4C61-A9A0-9276D8E5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CF08B-0061-44F7-934A-1FE258F9B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AEC9D-7B1D-498F-A1A9-751B56A20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CC3BB-BEE5-4481-A0AF-0C6201BD1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1B28C-67D8-4B1F-ADB2-6DF03E7CB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A36C-3CB7-4507-B90F-FE16FFAA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A51516-718C-4246-AAF8-CB5291A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E663A-9FDB-431F-9B99-CF5517BC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9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3BBF-C41B-4EC6-9527-0D89EE39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64771-B91C-4220-BC79-EEBF4928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2CF93-7B28-4717-B5EC-CACE683D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8AF3C-3AED-4B3F-B3E3-B582F9CD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21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7BDE1-9B4F-4E69-9C42-B1BC6A05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CF6A-F745-4FF2-AD3D-40E2B65E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70A99-0DB8-4444-A979-17D90B24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98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360F-65D2-484C-953F-CB893291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4152-2090-4E30-8003-A937204E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851B4-CBFF-4DD9-B7B4-1B19BCE84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7EF0D-F03A-4A83-912F-0993E659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5A8A4-C90C-4D09-ACA7-4C152286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CB0-E817-4E9F-B128-309BBDDB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19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F65B-D148-4934-8085-4E490B21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0673C-990B-4D32-A29C-4BBC2A06B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53291-EDDF-4012-A58E-7600F11E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872AA-7108-4D3B-BB00-18F41B2E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1415-E6CB-43E0-A2C0-6CD48E9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6238-AC43-4399-A464-C57CD025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7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DC4BC-5199-478C-9365-6C3946EF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9FC0-BA29-4D94-9077-05B21032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6BFA8-53C8-489E-A18C-3E14DF516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9134-2560-4A01-AF2A-ABCD3D536E76}" type="datetimeFigureOut">
              <a:rPr lang="hr-HR" smtClean="0"/>
              <a:pPr/>
              <a:t>1.8.2022.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9062-F5A8-44E8-BE4A-462E4E0E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DBCE-149A-4602-AEE5-37EED0E28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FF78-0410-46DA-928C-27018D76B8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46575752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QCM24U" TargetMode="External"/><Relationship Id="rId2" Type="http://schemas.openxmlformats.org/officeDocument/2006/relationships/hyperlink" Target="https://www.bookwidgets.com/play/DCNLZ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BF212EE9-47EB-4A48-AB18-C03073226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955" y="2048228"/>
            <a:ext cx="9144000" cy="305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OSNOVNE I IZVEDENE BOJE, KONTRAST TOPLO-HLADNO (NEOBIČAN KUKAC)</a:t>
            </a:r>
            <a:b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Tema: PRIRODA I ČOVJEK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3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36465" y="120590"/>
            <a:ext cx="1914792" cy="1867161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6893" y="5861445"/>
            <a:ext cx="3575242" cy="7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1FA43-B69F-46B3-924A-EDCB301346EB}"/>
              </a:ext>
            </a:extLst>
          </p:cNvPr>
          <p:cNvSpPr/>
          <p:nvPr/>
        </p:nvSpPr>
        <p:spPr>
          <a:xfrm>
            <a:off x="558017" y="613277"/>
            <a:ext cx="10316309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Igra traženja (toplo/hladno).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DE412-C3D0-4AEF-9E6F-B1E185F6B96D}"/>
              </a:ext>
            </a:extLst>
          </p:cNvPr>
          <p:cNvSpPr txBox="1"/>
          <p:nvPr/>
        </p:nvSpPr>
        <p:spPr>
          <a:xfrm>
            <a:off x="3024554" y="2978515"/>
            <a:ext cx="6386732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hlinkClick r:id="rId2"/>
              </a:rPr>
              <a:t>Slikamo pastelama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29DDB-66DD-4A27-B13E-974716EB0B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895" y="6181285"/>
            <a:ext cx="2792210" cy="676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B6F1E-FB6E-4C84-8D7B-4D3C583FD71B}"/>
              </a:ext>
            </a:extLst>
          </p:cNvPr>
          <p:cNvSpPr txBox="1"/>
          <p:nvPr/>
        </p:nvSpPr>
        <p:spPr>
          <a:xfrm>
            <a:off x="785446" y="1653182"/>
            <a:ext cx="1062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SLIKANJE, SLIKA, PASTELE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47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0AE95-FFED-4415-8E76-750D79319AF5}"/>
              </a:ext>
            </a:extLst>
          </p:cNvPr>
          <p:cNvSpPr/>
          <p:nvPr/>
        </p:nvSpPr>
        <p:spPr>
          <a:xfrm>
            <a:off x="797168" y="519561"/>
            <a:ext cx="10456986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KONTRAST TOPLO - HLADNO</a:t>
            </a:r>
            <a:endParaRPr lang="hr-H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0B4F0-01C3-48E7-B9C1-55D08AE97D8A}"/>
              </a:ext>
            </a:extLst>
          </p:cNvPr>
          <p:cNvSpPr txBox="1"/>
          <p:nvPr/>
        </p:nvSpPr>
        <p:spPr>
          <a:xfrm>
            <a:off x="1873347" y="2067003"/>
            <a:ext cx="8445306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hlinkClick r:id="rId2"/>
              </a:rPr>
              <a:t>TOPLO - HLADNE BOJE</a:t>
            </a:r>
            <a:endParaRPr lang="hr-HR" sz="2800" dirty="0"/>
          </a:p>
          <a:p>
            <a:pPr algn="ctr"/>
            <a:endParaRPr lang="hr-HR" sz="2800" dirty="0"/>
          </a:p>
          <a:p>
            <a:pPr algn="ctr"/>
            <a:r>
              <a:rPr lang="hr-HR" sz="2800" dirty="0">
                <a:hlinkClick r:id="rId3"/>
              </a:rPr>
              <a:t>Kontrasti: Interaktivna igra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9DAFE-C85F-4103-A3AB-A96334EFBE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895" y="6181285"/>
            <a:ext cx="279221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7AFC60-F873-423A-8632-E2AD7629E947}"/>
              </a:ext>
            </a:extLst>
          </p:cNvPr>
          <p:cNvGrpSpPr/>
          <p:nvPr/>
        </p:nvGrpSpPr>
        <p:grpSpPr>
          <a:xfrm>
            <a:off x="1961610" y="580030"/>
            <a:ext cx="8533519" cy="2137919"/>
            <a:chOff x="637882" y="562708"/>
            <a:chExt cx="9810414" cy="25536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05137BC-CEF2-47C6-8816-F0868821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069" y="562708"/>
              <a:ext cx="8237180" cy="74558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48FBEA-EF70-4367-8011-9F8AE332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882" y="1610348"/>
              <a:ext cx="4203700" cy="1506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90764D-541D-4850-AADC-A55AF074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8197" y="1790557"/>
              <a:ext cx="3970099" cy="1145631"/>
            </a:xfrm>
            <a:prstGeom prst="rect">
              <a:avLst/>
            </a:prstGeom>
          </p:spPr>
        </p:pic>
      </p:grpSp>
      <p:pic>
        <p:nvPicPr>
          <p:cNvPr id="3074" name="Picture 2" descr="Image result for kontrast boja likovna kultura">
            <a:extLst>
              <a:ext uri="{FF2B5EF4-FFF2-40B4-BE49-F238E27FC236}">
                <a16:creationId xmlns:a16="http://schemas.microsoft.com/office/drawing/2014/main" id="{E0FF310F-83AD-4127-A45C-A1D4E522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7" y="2822254"/>
            <a:ext cx="35909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469C81-B513-4DF6-B1C0-F3BEC17199C0}"/>
              </a:ext>
            </a:extLst>
          </p:cNvPr>
          <p:cNvSpPr/>
          <p:nvPr/>
        </p:nvSpPr>
        <p:spPr>
          <a:xfrm>
            <a:off x="769033" y="404655"/>
            <a:ext cx="4851889" cy="423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Prepoznaj kontraste.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dirty="0"/>
              <a:t>Prepoznaj tonove toplih odnosno hladnih boja na umjetničkom djelu.</a:t>
            </a:r>
          </a:p>
          <a:p>
            <a:endParaRPr lang="hr-HR" sz="2400" dirty="0"/>
          </a:p>
          <a:p>
            <a:r>
              <a:rPr lang="hr-HR" sz="2400" dirty="0"/>
              <a:t>Jesu li ti tonovi slični ili se razlikuju?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Zaključi i uoči suprotne odnose toplih i hladnih boja.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793A9-7939-45BD-B082-3D66832854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078" y="221775"/>
            <a:ext cx="4851889" cy="6048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BF8AB-2419-4FC1-ABB7-EE5B39079A8E}"/>
              </a:ext>
            </a:extLst>
          </p:cNvPr>
          <p:cNvSpPr txBox="1"/>
          <p:nvPr/>
        </p:nvSpPr>
        <p:spPr>
          <a:xfrm>
            <a:off x="7709097" y="6270464"/>
            <a:ext cx="371387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Vincent van Gogh: Terasa kafića noću</a:t>
            </a:r>
          </a:p>
        </p:txBody>
      </p:sp>
    </p:spTree>
    <p:extLst>
      <p:ext uri="{BB962C8B-B14F-4D97-AF65-F5344CB8AC3E}">
        <p14:creationId xmlns:p14="http://schemas.microsoft.com/office/powerpoint/2010/main" val="41991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0B435-2245-4715-97D5-496A8CA2F9FF}"/>
              </a:ext>
            </a:extLst>
          </p:cNvPr>
          <p:cNvSpPr/>
          <p:nvPr/>
        </p:nvSpPr>
        <p:spPr>
          <a:xfrm>
            <a:off x="276511" y="334859"/>
            <a:ext cx="1152188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Uoči tople i hladne boje na kukcu.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C724F-84C0-4F32-B0B5-27F3FC2EAB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982" y="1015558"/>
            <a:ext cx="3811278" cy="3233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A827D-4824-4AC9-973E-BC1F61AB92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925" y="804859"/>
            <a:ext cx="3811278" cy="3655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501E6-1516-42F7-815B-7012A048DF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10" y="983906"/>
            <a:ext cx="2790246" cy="3348294"/>
          </a:xfrm>
          <a:prstGeom prst="rect">
            <a:avLst/>
          </a:prstGeom>
        </p:spPr>
      </p:pic>
      <p:pic>
        <p:nvPicPr>
          <p:cNvPr id="2050" name="Picture 2" descr="Image result for unusual beatels in the nature free download">
            <a:extLst>
              <a:ext uri="{FF2B5EF4-FFF2-40B4-BE49-F238E27FC236}">
                <a16:creationId xmlns:a16="http://schemas.microsoft.com/office/drawing/2014/main" id="{F8A8B149-FE12-44E7-A0D3-0ED44549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33" y="1015558"/>
            <a:ext cx="2653313" cy="3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13165-9737-43CF-9B08-255C52CC2C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9895" y="6181285"/>
            <a:ext cx="2792210" cy="676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91FCD-F430-420C-9ABC-F4141DFAB4DE}"/>
              </a:ext>
            </a:extLst>
          </p:cNvPr>
          <p:cNvSpPr txBox="1"/>
          <p:nvPr/>
        </p:nvSpPr>
        <p:spPr>
          <a:xfrm>
            <a:off x="436657" y="4874677"/>
            <a:ext cx="11318686" cy="98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Pastelama naslikaj neobičnog kukca na grani, listu...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r-HR" sz="24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Kukca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obojite toplim bojama, a pozadinu hladnim.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8BAAB2-C877-490E-9DB1-21631416F594}"/>
              </a:ext>
            </a:extLst>
          </p:cNvPr>
          <p:cNvSpPr/>
          <p:nvPr/>
        </p:nvSpPr>
        <p:spPr>
          <a:xfrm>
            <a:off x="3160541" y="712988"/>
            <a:ext cx="6096000" cy="49684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I VREDNOVANJE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r-H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Koji je bio današnji zadatak?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Opiši rad pastelama. Kako postižemo tamniji ton?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Što je kontrast?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 kontraste prepoznaješ?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 su tople, a koje hladne boje? Pokaži ih na vlastitom radu.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C65CE-8AD7-440A-A764-4AEC342F1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895" y="6181285"/>
            <a:ext cx="2792210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154</Words>
  <Application>Microsoft Office PowerPoint</Application>
  <PresentationFormat>Široki zaslon</PresentationFormat>
  <Paragraphs>27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OSNOVNE I IZVEDENE BOJE, KONTRAST TOPLO-HLADNO (NEOBIČAN KUKAC)  Tema: PRIRODA I ČOVJEK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kultura  2. razred  Redni broj sata: 9.  OSNOVNE I IZVEDENE BOJE, KONTRAST TOPLO-HLADNO (NEOBIČAN KUKAC)  Tema: PRIRODA I ČOVJEK  </dc:title>
  <dc:creator>Marija</dc:creator>
  <cp:lastModifiedBy>Josipa Blagus</cp:lastModifiedBy>
  <cp:revision>21</cp:revision>
  <dcterms:created xsi:type="dcterms:W3CDTF">2020-02-10T19:08:54Z</dcterms:created>
  <dcterms:modified xsi:type="dcterms:W3CDTF">2022-08-01T16:23:27Z</dcterms:modified>
</cp:coreProperties>
</file>