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80" r:id="rId3"/>
    <p:sldId id="284" r:id="rId4"/>
    <p:sldId id="279" r:id="rId5"/>
    <p:sldId id="285" r:id="rId6"/>
    <p:sldId id="286" r:id="rId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0AFAD2-2EFF-4E48-B1E7-52334AB49A24}" type="datetime1">
              <a:rPr lang="hr-HR" smtClean="0"/>
              <a:t>22.11.2023.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4989-BDAE-452F-B02F-AD057D25A690}" type="datetime1">
              <a:rPr lang="hr-HR" smtClean="0"/>
              <a:pPr/>
              <a:t>22.11.2023.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8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9F451-0FCE-497C-9CA1-F279241BD2BE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9F5FC9-25AC-4E1E-8B5A-8E33DC06C90B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avokutni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10" name="Rezervirano mjesto za podnožje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55E2-2374-4EDB-AC11-3AEBC1C0AD9C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83AEB-E353-49F8-9B07-9CE34F06954E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D31FB-80D4-4579-A671-B6C530CF9261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6E177E-D44E-4956-A7F4-A2C627B4D652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 Lje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 Jese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 Zima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0" name="Pravokutni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12567-B1B6-44F7-A6D3-7957B2408A86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2" name="Pravokutni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7424F3-F9A8-481C-906E-1692C3624100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7" name="Pravokutni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DF7E8-AEA3-47E9-BA8F-1B13290C4B52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avokutni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EACA070-14C6-4E03-A775-78696D723C8C}" type="datetime1">
              <a:rPr lang="hr-HR" noProof="0" smtClean="0"/>
              <a:t>22.11.2023.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dirty="0"/>
              <a:t>S</a:t>
            </a:r>
            <a:r>
              <a:rPr lang="hr-HR" dirty="0" smtClean="0"/>
              <a:t>PAŠENI MAČIĆ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3200" dirty="0" smtClean="0"/>
              <a:t>Pretpostavi – KAKO?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81" y="3699861"/>
            <a:ext cx="3293982" cy="3009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015819" y="704448"/>
            <a:ext cx="7777113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200" dirty="0" err="1" smtClean="0"/>
              <a:t>Redosljed</a:t>
            </a:r>
            <a:r>
              <a:rPr lang="hr-HR" sz="3200" dirty="0" smtClean="0"/>
              <a:t> događaja:</a:t>
            </a:r>
          </a:p>
          <a:p>
            <a:endParaRPr lang="hr-HR" sz="3200" dirty="0" smtClean="0"/>
          </a:p>
          <a:p>
            <a:r>
              <a:rPr lang="hr-HR" sz="3200" dirty="0" smtClean="0"/>
              <a:t>1. DAMIR JE NAŠAO MAČIĆA.</a:t>
            </a:r>
          </a:p>
          <a:p>
            <a:endParaRPr lang="hr-HR" sz="3200" dirty="0" smtClean="0"/>
          </a:p>
          <a:p>
            <a:r>
              <a:rPr lang="hr-HR" sz="3200" dirty="0" smtClean="0"/>
              <a:t>2. RODITELJI NE ŽELE ŽIVOTINJU U STANU.</a:t>
            </a:r>
          </a:p>
          <a:p>
            <a:endParaRPr lang="hr-HR" sz="3200" dirty="0" smtClean="0"/>
          </a:p>
          <a:p>
            <a:r>
              <a:rPr lang="hr-HR" sz="3200" dirty="0" smtClean="0"/>
              <a:t>3</a:t>
            </a:r>
            <a:r>
              <a:rPr lang="hr-HR" sz="3200" dirty="0"/>
              <a:t>. </a:t>
            </a:r>
            <a:r>
              <a:rPr lang="hr-HR" sz="3200" dirty="0" smtClean="0"/>
              <a:t>MAČIĆ IMA NOVU OBITELJ.</a:t>
            </a:r>
          </a:p>
          <a:p>
            <a:endParaRPr lang="hr-HR" sz="3200" dirty="0" smtClean="0"/>
          </a:p>
          <a:p>
            <a:r>
              <a:rPr lang="hr-HR" sz="3200" dirty="0" smtClean="0"/>
              <a:t>4. DAMIR SE VIŠE NE BOJI.</a:t>
            </a:r>
            <a:endParaRPr lang="hr-HR" sz="3200" dirty="0"/>
          </a:p>
          <a:p>
            <a:endParaRPr lang="hr-HR" sz="3200" dirty="0"/>
          </a:p>
          <a:p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34511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55545" y="639763"/>
            <a:ext cx="49058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200" dirty="0" smtClean="0"/>
              <a:t>Ispričaj priču:</a:t>
            </a:r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3" y="2740499"/>
            <a:ext cx="3295650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79" y="2740498"/>
            <a:ext cx="2809875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992" y="2740498"/>
            <a:ext cx="2458640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ravokutnik 8"/>
          <p:cNvSpPr/>
          <p:nvPr/>
        </p:nvSpPr>
        <p:spPr>
          <a:xfrm>
            <a:off x="5534465" y="932150"/>
            <a:ext cx="443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1. Damir je našao mačića.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317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55545" y="639763"/>
            <a:ext cx="49058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200" dirty="0" smtClean="0"/>
              <a:t>Ispričaj priču:</a:t>
            </a:r>
            <a:endParaRPr lang="hr-HR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9" y="1963573"/>
            <a:ext cx="2809875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29" y="1963573"/>
            <a:ext cx="2458640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ravokutnik 8"/>
          <p:cNvSpPr/>
          <p:nvPr/>
        </p:nvSpPr>
        <p:spPr>
          <a:xfrm>
            <a:off x="5534465" y="932150"/>
            <a:ext cx="6152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2. Roditelji ne žele životinju u stanu.</a:t>
            </a:r>
            <a:endParaRPr lang="hr-HR" sz="32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74" y="2010707"/>
            <a:ext cx="4080827" cy="2715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464" y="4042988"/>
            <a:ext cx="3944454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55545" y="639763"/>
            <a:ext cx="49058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200" dirty="0" smtClean="0"/>
              <a:t>Ispričaj priču:</a:t>
            </a:r>
            <a:endParaRPr lang="hr-HR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9" y="1963573"/>
            <a:ext cx="2809875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94" y="1963573"/>
            <a:ext cx="2458640" cy="2809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ravokutnik 8"/>
          <p:cNvSpPr/>
          <p:nvPr/>
        </p:nvSpPr>
        <p:spPr>
          <a:xfrm>
            <a:off x="5534465" y="932150"/>
            <a:ext cx="4472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3. Mačić ima novu obitelj.</a:t>
            </a:r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t="10700" b="30872"/>
          <a:stretch/>
        </p:blipFill>
        <p:spPr>
          <a:xfrm>
            <a:off x="7066175" y="1982769"/>
            <a:ext cx="3810000" cy="277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0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55545" y="639763"/>
            <a:ext cx="49058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3200" dirty="0" smtClean="0"/>
              <a:t>Ispričaj priču:</a:t>
            </a:r>
            <a:endParaRPr lang="hr-HR" sz="3200" dirty="0"/>
          </a:p>
        </p:txBody>
      </p:sp>
      <p:sp>
        <p:nvSpPr>
          <p:cNvPr id="9" name="Pravokutnik 8"/>
          <p:cNvSpPr/>
          <p:nvPr/>
        </p:nvSpPr>
        <p:spPr>
          <a:xfrm>
            <a:off x="5591026" y="932150"/>
            <a:ext cx="4136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4. Damir se više ne boji.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026" y="1948893"/>
            <a:ext cx="5928571" cy="442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30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tiri godišnja doba 16 x 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9_TF04001541" id="{459BC85F-F9DF-4BA9-A62B-47241711A025}" vid="{2F444E96-C6E8-4FB0-80D4-38DA8DF638C2}"/>
    </a:ext>
  </a:extLst>
</a:theme>
</file>

<file path=ppt/theme/theme2.xml><?xml version="1.0" encoding="utf-8"?>
<a:theme xmlns:a="http://schemas.openxmlformats.org/drawingml/2006/main" name="Tema sustav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Dobroćudni jež</Template>
  <TotalTime>86</TotalTime>
  <Words>84</Words>
  <Application>Microsoft Office PowerPoint</Application>
  <PresentationFormat>Široki zaslon</PresentationFormat>
  <Paragraphs>20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</vt:lpstr>
      <vt:lpstr>Četiri godišnja doba 16 x 9</vt:lpstr>
      <vt:lpstr>SPAŠENI MAČIĆ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Dobroćudni jež</dc:title>
  <dc:creator>Korisnik</dc:creator>
  <cp:lastModifiedBy>Korisnik</cp:lastModifiedBy>
  <cp:revision>10</cp:revision>
  <dcterms:created xsi:type="dcterms:W3CDTF">2023-10-17T20:58:42Z</dcterms:created>
  <dcterms:modified xsi:type="dcterms:W3CDTF">2023-11-22T18:47:36Z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