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171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858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021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623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402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82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813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22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9369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1144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220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792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443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507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266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88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481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" name="bomb.wav"/>
          </p:stSnd>
        </p:sndAc>
      </p:transition>
    </mc:Choice>
    <mc:Fallback>
      <p:transition spd="slow" advTm="12000">
        <p:fade/>
        <p:sndAc>
          <p:stSnd>
            <p:snd r:embed="rId1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D70C-A742-41E4-B54F-A01BF7592161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575F-1200-4ED4-95F6-EB4363B952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035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19" name="bomb.wav"/>
          </p:stSnd>
        </p:sndAc>
      </p:transition>
    </mc:Choice>
    <mc:Fallback>
      <p:transition spd="slow" advTm="12000">
        <p:fade/>
        <p:sndAc>
          <p:stSnd>
            <p:snd r:embed="rId19" name="bomb.wav"/>
          </p:stSnd>
        </p:sndAc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vizija.hr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seball-cro.hr/" TargetMode="External"/><Relationship Id="rId5" Type="http://schemas.openxmlformats.org/officeDocument/2006/relationships/hyperlink" Target="http://www.croatia-cricket.hr/" TargetMode="External"/><Relationship Id="rId4" Type="http://schemas.openxmlformats.org/officeDocument/2006/relationships/hyperlink" Target="http://www.rugby.h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ZANIMLJIVI SPORTOVI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-istraživački projekt 2. razreda PŠ Podevčevo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5838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Kriket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031967"/>
            <a:ext cx="5334000" cy="518671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Počeo se igrati u Engleskoj u 16. st. </a:t>
            </a:r>
          </a:p>
          <a:p>
            <a:r>
              <a:rPr lang="hr-HR" dirty="0" smtClean="0"/>
              <a:t>Za igru su potrebne palica i kožna lopta.</a:t>
            </a:r>
          </a:p>
          <a:p>
            <a:r>
              <a:rPr lang="hr-HR" dirty="0" smtClean="0"/>
              <a:t>Igraju 2 momčadi od 11 igrača na ovalnom polju.</a:t>
            </a:r>
          </a:p>
          <a:p>
            <a:r>
              <a:rPr lang="hr-HR" dirty="0" smtClean="0"/>
              <a:t>Udarač udara lopticu koju pokušava uloviti čuvar polja prije nego dodirne tlo-ako dodirne tlo, udarač ispada.</a:t>
            </a:r>
          </a:p>
          <a:p>
            <a:r>
              <a:rPr lang="hr-HR" dirty="0" smtClean="0"/>
              <a:t>Udarač pokušava udariti loptu tako stigne otrčati između vrata.</a:t>
            </a:r>
          </a:p>
          <a:p>
            <a:r>
              <a:rPr lang="hr-HR" dirty="0" smtClean="0"/>
              <a:t>Hrvati su se susreli s kriketom prije 200 godina na otoku Visu gdje su je vidjeli od engleskih vojnika. Prvi kriket klub je osnovan u Zagrebu 2000. g.</a:t>
            </a:r>
          </a:p>
          <a:p>
            <a:endParaRPr lang="hr-HR" dirty="0"/>
          </a:p>
        </p:txBody>
      </p:sp>
      <p:pic>
        <p:nvPicPr>
          <p:cNvPr id="8194" name="Picture 2" descr="Slikovni rezultat za krik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37360"/>
            <a:ext cx="5334000" cy="422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69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Knjige</a:t>
            </a:r>
          </a:p>
          <a:p>
            <a:r>
              <a:rPr lang="hr-HR" dirty="0" smtClean="0"/>
              <a:t>Neil Morris: Predivan svijet znanja, Sport, Disney </a:t>
            </a:r>
            <a:r>
              <a:rPr lang="hr-HR" dirty="0" err="1" smtClean="0"/>
              <a:t>enterprises</a:t>
            </a:r>
            <a:r>
              <a:rPr lang="hr-HR" dirty="0" smtClean="0"/>
              <a:t> Inc., 2009.</a:t>
            </a:r>
          </a:p>
          <a:p>
            <a:r>
              <a:rPr lang="hr-HR" dirty="0" smtClean="0"/>
              <a:t>Anita </a:t>
            </a:r>
            <a:r>
              <a:rPr lang="hr-HR" dirty="0" err="1" smtClean="0"/>
              <a:t>Ganeri</a:t>
            </a:r>
            <a:r>
              <a:rPr lang="hr-HR" dirty="0" smtClean="0"/>
              <a:t>: Atleti i glumci, Školska knjiga Zagreb, 2004.</a:t>
            </a:r>
          </a:p>
          <a:p>
            <a:pPr marL="0" indent="0">
              <a:buNone/>
            </a:pPr>
            <a:r>
              <a:rPr lang="hr-HR" dirty="0" smtClean="0"/>
              <a:t>Internet</a:t>
            </a:r>
          </a:p>
          <a:p>
            <a:pPr marL="0" indent="0">
              <a:buNone/>
            </a:pPr>
            <a:r>
              <a:rPr lang="hr-HR" dirty="0" smtClean="0"/>
              <a:t>Wikipedia.org.</a:t>
            </a:r>
          </a:p>
          <a:p>
            <a:pPr marL="0" indent="0">
              <a:buNone/>
            </a:pPr>
            <a:r>
              <a:rPr lang="hr-HR" dirty="0" smtClean="0">
                <a:hlinkClick r:id="rId3"/>
              </a:rPr>
              <a:t>www.eduvizija.hr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4"/>
              </a:rPr>
              <a:t>www.rugby.hr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5"/>
              </a:rPr>
              <a:t>www.croatia-cricket.hr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6"/>
              </a:rPr>
              <a:t>www.baseball-cro.hr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05348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Prezentaciju izradili:</a:t>
            </a:r>
            <a:br>
              <a:rPr lang="hr-HR" dirty="0" smtClean="0"/>
            </a:br>
            <a:r>
              <a:rPr lang="hr-HR" dirty="0" err="1" smtClean="0"/>
              <a:t>lorena</a:t>
            </a:r>
            <a:r>
              <a:rPr lang="hr-HR" dirty="0" smtClean="0"/>
              <a:t>, </a:t>
            </a:r>
            <a:r>
              <a:rPr lang="hr-HR" dirty="0" err="1" smtClean="0"/>
              <a:t>david</a:t>
            </a:r>
            <a:r>
              <a:rPr lang="hr-HR" dirty="0" smtClean="0"/>
              <a:t>, zara i učiteljica 2. razreda </a:t>
            </a:r>
            <a:r>
              <a:rPr lang="hr-HR" dirty="0" err="1" smtClean="0"/>
              <a:t>pš</a:t>
            </a:r>
            <a:r>
              <a:rPr lang="hr-HR" dirty="0" smtClean="0"/>
              <a:t> </a:t>
            </a:r>
            <a:r>
              <a:rPr lang="hr-HR" dirty="0" err="1" smtClean="0"/>
              <a:t>podevčevo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HVALA NA PAŽNJI! </a:t>
            </a:r>
            <a:endParaRPr lang="hr-HR" dirty="0"/>
          </a:p>
        </p:txBody>
      </p:sp>
      <p:pic>
        <p:nvPicPr>
          <p:cNvPr id="9218" name="Picture 2" descr="Slikovni rezultat za smiley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66" y="2952206"/>
            <a:ext cx="5981609" cy="37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6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  smo mi u prvom redu!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7439" y="849087"/>
            <a:ext cx="4924697" cy="6701245"/>
          </a:xfrm>
        </p:spPr>
      </p:pic>
    </p:spTree>
    <p:extLst>
      <p:ext uri="{BB962C8B-B14F-4D97-AF65-F5344CB8AC3E}">
        <p14:creationId xmlns:p14="http://schemas.microsoft.com/office/powerpoint/2010/main" val="3517194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smo sportove odabrali?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Odabrali smo sportove koje bismo htjeli bolje upoznati i koji u Hrvatskoj nisu previše medijski zastupljeni:</a:t>
            </a:r>
          </a:p>
          <a:p>
            <a:r>
              <a:rPr lang="hr-HR" dirty="0" err="1" smtClean="0"/>
              <a:t>Baseball</a:t>
            </a:r>
            <a:endParaRPr lang="hr-HR" dirty="0" smtClean="0"/>
          </a:p>
          <a:p>
            <a:r>
              <a:rPr lang="hr-HR" dirty="0" smtClean="0"/>
              <a:t>Ragbi</a:t>
            </a:r>
          </a:p>
          <a:p>
            <a:r>
              <a:rPr lang="hr-HR" dirty="0" smtClean="0"/>
              <a:t>Surfanje na valovima</a:t>
            </a:r>
          </a:p>
          <a:p>
            <a:r>
              <a:rPr lang="hr-HR" dirty="0" smtClean="0"/>
              <a:t>Kriket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9366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248194"/>
            <a:ext cx="8610600" cy="1227909"/>
          </a:xfrm>
        </p:spPr>
        <p:txBody>
          <a:bodyPr/>
          <a:lstStyle/>
          <a:p>
            <a:r>
              <a:rPr lang="hr-HR" dirty="0" smtClean="0"/>
              <a:t>1. </a:t>
            </a:r>
            <a:r>
              <a:rPr lang="hr-HR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Kratko o povijesti sporta</a:t>
            </a:r>
            <a:endParaRPr lang="hr-HR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345474"/>
            <a:ext cx="10820400" cy="5512526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hr-HR" sz="1900" dirty="0"/>
              <a:t>Najstariji </a:t>
            </a:r>
            <a:r>
              <a:rPr lang="hr-HR" sz="1900" dirty="0" smtClean="0"/>
              <a:t>dokazi </a:t>
            </a:r>
            <a:r>
              <a:rPr lang="hr-HR" sz="1900" dirty="0"/>
              <a:t>bavljenja sportom stari su </a:t>
            </a:r>
            <a:r>
              <a:rPr lang="hr-HR" sz="1900" dirty="0" smtClean="0"/>
              <a:t>oko </a:t>
            </a:r>
            <a:r>
              <a:rPr lang="hr-HR" sz="1900" dirty="0"/>
              <a:t>šest tisuća godina. Još oko 4000. </a:t>
            </a:r>
            <a:r>
              <a:rPr lang="hr-HR" sz="1900" dirty="0" err="1" smtClean="0"/>
              <a:t>g.prije</a:t>
            </a:r>
            <a:r>
              <a:rPr lang="hr-HR" sz="1900" dirty="0" smtClean="0"/>
              <a:t> </a:t>
            </a:r>
            <a:r>
              <a:rPr lang="hr-HR" sz="1900" dirty="0"/>
              <a:t>Krista, Kinezi su se bavili gimnastikom i tjelovježbom. M</a:t>
            </a:r>
            <a:r>
              <a:rPr lang="hr-HR" sz="1900" dirty="0" smtClean="0"/>
              <a:t>nogi </a:t>
            </a:r>
            <a:r>
              <a:rPr lang="hr-HR" sz="1900" dirty="0"/>
              <a:t>povjesničari uvjereni su da je sport i puno stariji te da se čovjek njime bavio još otkako je postao svjesno biće.</a:t>
            </a:r>
            <a:br>
              <a:rPr lang="hr-HR" sz="1900" dirty="0"/>
            </a:br>
            <a:r>
              <a:rPr lang="hr-HR" sz="1900" dirty="0"/>
              <a:t>Nema točnih podataka jesu li se u drevnoj Kini i natjecali u gimnastici, ili su je prakticirali kao vid zdravog života pa se može reći kako su najstarija sportska natjecanja ona koja su se prije više od tri tisuće godina održavala u Egiptu (hrvanje) i Srednjoj Americi. Na području koje su obitavale civilizacije </a:t>
            </a:r>
            <a:r>
              <a:rPr lang="hr-HR" sz="1900" dirty="0" err="1"/>
              <a:t>Asteka</a:t>
            </a:r>
            <a:r>
              <a:rPr lang="hr-HR" sz="1900" dirty="0"/>
              <a:t> i Maja igrala se i prva momčadska igra - danas je nazivamo jednostavno Srednjoamerička igra loptom. Cilj je bio ubaciti loptu kroz jedan od dva "gola" ili "koša", odnosno kamene </a:t>
            </a:r>
            <a:r>
              <a:rPr lang="hr-HR" sz="1900" dirty="0" err="1"/>
              <a:t>prstenove</a:t>
            </a:r>
            <a:r>
              <a:rPr lang="hr-HR" sz="1900" dirty="0"/>
              <a:t> postavljene iznad igrališta. Lopta se nije smjela udarati dlanovima, šakama ili nogom ispod koljena pa su najbolji igrači bili izuzetno vješti u udaranju kukovima, butinama i nadlakticama.</a:t>
            </a:r>
            <a:br>
              <a:rPr lang="hr-HR" sz="1900" dirty="0"/>
            </a:br>
            <a:r>
              <a:rPr lang="hr-HR" sz="1900" dirty="0"/>
              <a:t>Nešto kasnije, najranije 500 godina prije Krista, pojavljuju se i prve momčadske igre koje nalikuju na danas nam dobro poznate i popularne sportove. Kinezi igraju "</a:t>
            </a:r>
            <a:r>
              <a:rPr lang="hr-HR" sz="1900" dirty="0" err="1"/>
              <a:t>cuju</a:t>
            </a:r>
            <a:r>
              <a:rPr lang="hr-HR" sz="1900" dirty="0"/>
              <a:t>" (doslovan prijevod je "šutni loptu"!), nalik današnjem nogometu, Rimljani igraju </a:t>
            </a:r>
            <a:r>
              <a:rPr lang="hr-HR" sz="1900" dirty="0" err="1"/>
              <a:t>harpastum</a:t>
            </a:r>
            <a:r>
              <a:rPr lang="hr-HR" sz="1900" dirty="0"/>
              <a:t>, vrlo sličan ragbiju, a Gali na području današnje Irske igraju </a:t>
            </a:r>
            <a:r>
              <a:rPr lang="hr-HR" sz="1900" dirty="0" err="1"/>
              <a:t>hurling</a:t>
            </a:r>
            <a:r>
              <a:rPr lang="hr-HR" sz="1900" dirty="0"/>
              <a:t>. Iako ga mnogi smatraju pretečom hokeja na travi, važno je spomenuti da se </a:t>
            </a:r>
            <a:r>
              <a:rPr lang="hr-HR" sz="1900" dirty="0" err="1"/>
              <a:t>hurling</a:t>
            </a:r>
            <a:r>
              <a:rPr lang="hr-HR" sz="1900" dirty="0"/>
              <a:t> i dan danas igra u Velikoj Britaniji, ali i SAD-u, Australiji te nekim afričkim i južnoameričkim državama i tako se može nazvati najstarijim momčadskim sportom kojim se ljudi i danas bave</a:t>
            </a:r>
            <a:r>
              <a:rPr lang="hr-HR" sz="1900" dirty="0" smtClean="0"/>
              <a:t>.</a:t>
            </a:r>
          </a:p>
          <a:p>
            <a:r>
              <a:rPr lang="hr-HR" sz="1900" dirty="0" smtClean="0"/>
              <a:t>IZVOR: www. </a:t>
            </a:r>
            <a:r>
              <a:rPr lang="hr-HR" sz="1900" dirty="0" smtClean="0"/>
              <a:t>eduvizija.hr</a:t>
            </a:r>
            <a:endParaRPr lang="hr-HR" sz="19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978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254922"/>
            <a:ext cx="7371806" cy="1730632"/>
          </a:xfr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10000"/>
                  </a:schemeClr>
                </a:solidFill>
                <a:latin typeface="Algerian" panose="04020705040A02060702" pitchFamily="82" charset="0"/>
              </a:rPr>
              <a:t>OLIMPIJADA</a:t>
            </a:r>
            <a:endParaRPr lang="hr-HR" b="1" dirty="0">
              <a:solidFill>
                <a:schemeClr val="tx2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985554"/>
            <a:ext cx="11506200" cy="47026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600" dirty="0"/>
              <a:t>Prve antičke Olimpijske igre održane su 776. </a:t>
            </a:r>
            <a:r>
              <a:rPr lang="hr-HR" sz="2600" dirty="0" smtClean="0"/>
              <a:t>g. prije Krista u Grčkoj</a:t>
            </a:r>
            <a:r>
              <a:rPr lang="hr-HR" sz="2600" dirty="0" smtClean="0"/>
              <a:t> </a:t>
            </a:r>
            <a:r>
              <a:rPr lang="hr-HR" sz="2600" dirty="0"/>
              <a:t>i, kao i u narednih dvanaest izdanja, imale su samo jednu disciplinu - utrku "stadion", dugu 190 metara, a nazvanu tako po staroj grčkoj mjeri za dužinu. S vremenom, u igre je uključen još cijeli niz natjecanja: utrke različite dužine, bacanje koplja i diska, skok u dalj, boks, hrvanje, utrke kočija pa i prvi </a:t>
            </a:r>
            <a:r>
              <a:rPr lang="hr-HR" sz="2600" dirty="0" smtClean="0"/>
              <a:t>višeboj</a:t>
            </a:r>
            <a:r>
              <a:rPr lang="hr-HR" sz="2600" dirty="0"/>
              <a:t>.</a:t>
            </a:r>
            <a:r>
              <a:rPr lang="hr-HR" sz="2600" dirty="0"/>
              <a:t/>
            </a:r>
            <a:br>
              <a:rPr lang="hr-HR" sz="2600" dirty="0"/>
            </a:br>
            <a:r>
              <a:rPr lang="hr-HR" sz="2600" dirty="0"/>
              <a:t>Jedna od posebno lijepih tradicija bio je "olimpijski mir". Tijekom održavanja igara, naime, sve su zaraćene strane sklapale primirje, kako bi omogućile natjecateljima i brojnim navijačima iz cijele Grčke nesmetano kretanje.</a:t>
            </a:r>
          </a:p>
          <a:p>
            <a:pPr marL="0" indent="0">
              <a:buNone/>
            </a:pPr>
            <a:r>
              <a:rPr lang="hr-HR" sz="2600" dirty="0" smtClean="0"/>
              <a:t>U </a:t>
            </a:r>
            <a:r>
              <a:rPr lang="hr-HR" sz="2600" dirty="0"/>
              <a:t>travnju 1896. godine u Ateni su održane prve moderne Olimpijske igre. Nastupili su sportaši iz 14 država, među kojima, što je bio i jedini neslavni zaostatak iz antičkog doba, nije bilo žena. Ta će se nepravda, srećom, ispraviti već na drugim Olimpijskim igrama, 1900. godine u Parizu</a:t>
            </a:r>
            <a:r>
              <a:rPr lang="hr-HR" sz="2600" dirty="0" smtClean="0"/>
              <a:t>.</a:t>
            </a:r>
          </a:p>
          <a:p>
            <a:pPr marL="0" indent="0">
              <a:buNone/>
            </a:pPr>
            <a:r>
              <a:rPr lang="hr-HR" sz="2600" dirty="0" smtClean="0"/>
              <a:t>Danas </a:t>
            </a:r>
            <a:r>
              <a:rPr lang="hr-HR" sz="2600" dirty="0"/>
              <a:t>su Ljetne olimpijske igre bez premca najpopularnije i najveće sportsko natjecanje na </a:t>
            </a:r>
            <a:r>
              <a:rPr lang="hr-HR" sz="2600" dirty="0" smtClean="0"/>
              <a:t>svijetu.</a:t>
            </a:r>
          </a:p>
          <a:p>
            <a:pPr marL="0" indent="0">
              <a:buNone/>
            </a:pPr>
            <a:r>
              <a:rPr lang="hr-HR" sz="2600" dirty="0"/>
              <a:t>Važno je napomenuti kako se od 1924. godine zasebno održavaju Zimske olimpijske igre</a:t>
            </a:r>
            <a:r>
              <a:rPr lang="hr-HR" sz="2600" dirty="0" smtClean="0"/>
              <a:t>.</a:t>
            </a:r>
          </a:p>
          <a:p>
            <a:pPr marL="0" indent="0">
              <a:buNone/>
            </a:pPr>
            <a:r>
              <a:rPr lang="hr-HR" sz="2600" dirty="0" smtClean="0"/>
              <a:t>Olimpijske igre održavaju se svake 4 godine</a:t>
            </a:r>
            <a:r>
              <a:rPr lang="hr-HR" sz="2600" dirty="0" smtClean="0"/>
              <a:t>.</a:t>
            </a:r>
          </a:p>
          <a:p>
            <a:pPr marL="0" indent="0">
              <a:buNone/>
            </a:pPr>
            <a:r>
              <a:rPr lang="hr-HR" sz="2600" i="1" dirty="0" smtClean="0"/>
              <a:t>Izvor: www.eduvizija.hr</a:t>
            </a:r>
            <a:endParaRPr lang="hr-HR" sz="2600" i="1" dirty="0"/>
          </a:p>
        </p:txBody>
      </p:sp>
      <p:pic>
        <p:nvPicPr>
          <p:cNvPr id="1026" name="Picture 2" descr="Slikovni rezultat za otvaranje olimpijade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254922"/>
            <a:ext cx="5799909" cy="17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69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</a:t>
            </a:r>
            <a:r>
              <a:rPr lang="hr-HR" dirty="0" err="1" smtClean="0"/>
              <a:t>Baseball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509451"/>
            <a:ext cx="5334000" cy="5709233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Baseball</a:t>
            </a:r>
            <a:r>
              <a:rPr lang="hr-HR" dirty="0" smtClean="0"/>
              <a:t> se u Hrvatskoj pojavio još u vrijeme bivše države ( Jugoslavije)</a:t>
            </a:r>
          </a:p>
          <a:p>
            <a:r>
              <a:rPr lang="hr-HR" dirty="0" smtClean="0"/>
              <a:t>Hrvatska </a:t>
            </a:r>
            <a:r>
              <a:rPr lang="hr-HR" dirty="0" err="1" smtClean="0"/>
              <a:t>baseball</a:t>
            </a:r>
            <a:r>
              <a:rPr lang="hr-HR" dirty="0" smtClean="0"/>
              <a:t> liga prvi puta je odigrana 1992. g.</a:t>
            </a:r>
            <a:endParaRPr lang="hr-HR" dirty="0"/>
          </a:p>
          <a:p>
            <a:r>
              <a:rPr lang="hr-HR" dirty="0" smtClean="0"/>
              <a:t>Postoje zapisi o igrama sličnim </a:t>
            </a:r>
            <a:r>
              <a:rPr lang="hr-HR" dirty="0" err="1" smtClean="0"/>
              <a:t>baseballu</a:t>
            </a:r>
            <a:r>
              <a:rPr lang="hr-HR" dirty="0" smtClean="0"/>
              <a:t> u Europi u 14. st. u Francuskoj i Engleskoj.</a:t>
            </a:r>
          </a:p>
          <a:p>
            <a:r>
              <a:rPr lang="hr-HR" dirty="0" smtClean="0"/>
              <a:t>Igra se pomoću palice i lopte. Udarač nastoji udariti loptu što dalje od čuvara terena kojih je 9.Zatim trči oko baza i osvaja trčanje. Ako optrči krug u jednom potezu, osvaja „cijelo optrčavanje”. Momčad na terenu pokušava to spriječiti hvatanjem lopte ili gađanjem udarača. Bacač  baca loptu, </a:t>
            </a:r>
            <a:r>
              <a:rPr lang="hr-HR" dirty="0" err="1" smtClean="0"/>
              <a:t>hvatač</a:t>
            </a:r>
            <a:r>
              <a:rPr lang="hr-HR" dirty="0" smtClean="0"/>
              <a:t> ima rukavicu za hvatanje, a udarač palicu.</a:t>
            </a:r>
          </a:p>
          <a:p>
            <a:r>
              <a:rPr lang="hr-HR" dirty="0" smtClean="0"/>
              <a:t>Teren je trokutastog oblika </a:t>
            </a:r>
          </a:p>
        </p:txBody>
      </p:sp>
      <p:pic>
        <p:nvPicPr>
          <p:cNvPr id="2050" name="Picture 2" descr="Slikovni rezultat za baseb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05894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83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51242"/>
            <a:ext cx="6873240" cy="764049"/>
          </a:xfrm>
        </p:spPr>
        <p:txBody>
          <a:bodyPr/>
          <a:lstStyle/>
          <a:p>
            <a:r>
              <a:rPr lang="hr-HR" dirty="0" smtClean="0"/>
              <a:t>Još o </a:t>
            </a:r>
            <a:r>
              <a:rPr lang="hr-HR" dirty="0" err="1" smtClean="0"/>
              <a:t>baseballu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8194" y="5172891"/>
            <a:ext cx="6361612" cy="1371600"/>
          </a:xfrm>
        </p:spPr>
        <p:txBody>
          <a:bodyPr/>
          <a:lstStyle/>
          <a:p>
            <a:r>
              <a:rPr lang="hr-HR" dirty="0" smtClean="0"/>
              <a:t>Na slici iznad vidimo loptu i rukavicu koju koristi </a:t>
            </a:r>
            <a:r>
              <a:rPr lang="hr-HR" dirty="0" err="1" smtClean="0"/>
              <a:t>hvatač</a:t>
            </a:r>
            <a:r>
              <a:rPr lang="hr-HR" dirty="0" smtClean="0"/>
              <a:t> u </a:t>
            </a:r>
            <a:r>
              <a:rPr lang="hr-HR" dirty="0" err="1" smtClean="0"/>
              <a:t>baseballu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 slici desno vidimo teren za </a:t>
            </a:r>
            <a:r>
              <a:rPr lang="hr-HR" dirty="0" err="1" smtClean="0"/>
              <a:t>baseball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098" name="Picture 2" descr="http://www.sportilus.com/uploads/articles/povijest-baseballa-179b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9" r="27399"/>
          <a:stretch>
            <a:fillRect/>
          </a:stretch>
        </p:blipFill>
        <p:spPr bwMode="auto">
          <a:xfrm>
            <a:off x="6954383" y="751242"/>
            <a:ext cx="4551817" cy="46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basebal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" y="1515292"/>
            <a:ext cx="5600202" cy="34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1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2. ragbi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619795"/>
            <a:ext cx="5858691" cy="4598890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Ragbi je nastao u 19. st. u Engleskoj.</a:t>
            </a:r>
          </a:p>
          <a:p>
            <a:r>
              <a:rPr lang="hr-HR" dirty="0" smtClean="0"/>
              <a:t>Igra se ovalnom loptom. Loptu igrači nose, trče s njome, </a:t>
            </a:r>
            <a:r>
              <a:rPr lang="hr-HR" dirty="0" err="1" smtClean="0"/>
              <a:t>dodavaju</a:t>
            </a:r>
            <a:r>
              <a:rPr lang="hr-HR" dirty="0" smtClean="0"/>
              <a:t>  je i bacaju.</a:t>
            </a:r>
          </a:p>
          <a:p>
            <a:r>
              <a:rPr lang="hr-HR" dirty="0" smtClean="0"/>
              <a:t>To je dinamični sport s mnogo kontakta i udaranja.</a:t>
            </a:r>
          </a:p>
          <a:p>
            <a:r>
              <a:rPr lang="hr-HR" dirty="0" smtClean="0"/>
              <a:t>Igraju 2 momčadi, svaka s 15 igrača.</a:t>
            </a:r>
          </a:p>
          <a:p>
            <a:r>
              <a:rPr lang="hr-HR" dirty="0" smtClean="0"/>
              <a:t>Cilj je zabiti gol i dobiti 5 bodova, a to se može ako se lopta nađe iza gol linije ili se prebaci nogom preko prečke, za što se dobije 2 boda.</a:t>
            </a:r>
          </a:p>
          <a:p>
            <a:r>
              <a:rPr lang="hr-HR" dirty="0" smtClean="0"/>
              <a:t>Vrste ragbija: </a:t>
            </a:r>
            <a:r>
              <a:rPr lang="hr-HR" dirty="0" err="1" smtClean="0"/>
              <a:t>union</a:t>
            </a:r>
            <a:r>
              <a:rPr lang="hr-HR" dirty="0" smtClean="0"/>
              <a:t>, </a:t>
            </a:r>
            <a:r>
              <a:rPr lang="hr-HR" dirty="0" err="1" smtClean="0"/>
              <a:t>league</a:t>
            </a:r>
            <a:r>
              <a:rPr lang="hr-HR" dirty="0" smtClean="0"/>
              <a:t> i mini ragbi za djecu od 6.-12.g ( udaranje za djecu nije dopušteno)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122" name="Picture 2" descr="Slikovni rezultat za ragb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057402"/>
            <a:ext cx="4870450" cy="355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70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Ragbi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Hrvatski ragbijaški savez je krovna organizacija, a osnovan je 1. travnja 1962. g. u Zagrebu.</a:t>
            </a:r>
          </a:p>
          <a:p>
            <a:r>
              <a:rPr lang="hr-HR" dirty="0" smtClean="0"/>
              <a:t>Neki hrvatski klubovi su: Ragbi klub Lokomotiva, Ragbi klub Arena…</a:t>
            </a:r>
          </a:p>
          <a:p>
            <a:r>
              <a:rPr lang="hr-HR" dirty="0" smtClean="0"/>
              <a:t>Ragbi u Hrvatskoj ima reprezentaciju i više različitih natjecanja, npr. Prvenstvo Hrvatske</a:t>
            </a:r>
          </a:p>
          <a:p>
            <a:r>
              <a:rPr lang="hr-HR" dirty="0" smtClean="0"/>
              <a:t>Izvor: www.rugby.hr</a:t>
            </a:r>
            <a:endParaRPr lang="hr-HR" dirty="0"/>
          </a:p>
        </p:txBody>
      </p:sp>
      <p:pic>
        <p:nvPicPr>
          <p:cNvPr id="6146" name="Picture 2" descr="http://www.rugby.hr/images/pictures/Hrvatska_EP-7s_2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94560"/>
            <a:ext cx="5334000" cy="33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95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SURFANJE na valovima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606731"/>
            <a:ext cx="5649686" cy="461195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Surfanje je jedan od najstarijih sportova, a svoje korijene vuče iz polinezijske kulture.</a:t>
            </a:r>
          </a:p>
          <a:p>
            <a:r>
              <a:rPr lang="hr-HR" dirty="0" smtClean="0"/>
              <a:t>Europljani su u doticaj s njime prvi puta došli  1767. g.</a:t>
            </a:r>
          </a:p>
          <a:p>
            <a:r>
              <a:rPr lang="hr-HR" dirty="0" smtClean="0"/>
              <a:t>Za surfanje je potrebno imati odijelo i dasku. </a:t>
            </a:r>
          </a:p>
          <a:p>
            <a:r>
              <a:rPr lang="hr-HR" dirty="0" smtClean="0"/>
              <a:t>Na natjecanjima se bodovi dodjeljuju za stil i spretnost izvedbe.</a:t>
            </a:r>
          </a:p>
          <a:p>
            <a:r>
              <a:rPr lang="hr-HR" dirty="0" smtClean="0"/>
              <a:t>U Hrvatskoj je moguće jedriti na dasci s jedrom.</a:t>
            </a:r>
          </a:p>
          <a:p>
            <a:r>
              <a:rPr lang="hr-HR" dirty="0" smtClean="0"/>
              <a:t>Poznata natjecanja su na Havajima i u </a:t>
            </a:r>
            <a:r>
              <a:rPr lang="hr-HR" dirty="0" err="1" smtClean="0"/>
              <a:t>Californiji</a:t>
            </a:r>
            <a:r>
              <a:rPr lang="hr-HR" dirty="0" smtClean="0"/>
              <a:t> (SAD) i u Australiji.</a:t>
            </a:r>
            <a:endParaRPr lang="hr-HR" dirty="0"/>
          </a:p>
        </p:txBody>
      </p:sp>
      <p:pic>
        <p:nvPicPr>
          <p:cNvPr id="7170" name="Picture 2" descr="Slikovni rezultat za surfanje na valovi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5" y="1776549"/>
            <a:ext cx="4987835" cy="44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83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fracture"/>
        <p:sndAc>
          <p:stSnd>
            <p:snd r:embed="rId2" name="bomb.wav"/>
          </p:stSnd>
        </p:sndAc>
      </p:transition>
    </mc:Choice>
    <mc:Fallback>
      <p:transition spd="slow" advTm="12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114</TotalTime>
  <Words>695</Words>
  <Application>Microsoft Office PowerPoint</Application>
  <PresentationFormat>Široki zaslon</PresentationFormat>
  <Paragraphs>68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Algerian</vt:lpstr>
      <vt:lpstr>Arial</vt:lpstr>
      <vt:lpstr>Britannic Bold</vt:lpstr>
      <vt:lpstr>Century Gothic</vt:lpstr>
      <vt:lpstr>Isparavanje</vt:lpstr>
      <vt:lpstr>ZANIMLJIVI SPORTOVI</vt:lpstr>
      <vt:lpstr>Koje smo sportove odabrali?</vt:lpstr>
      <vt:lpstr>1. Kratko o povijesti sporta</vt:lpstr>
      <vt:lpstr>OLIMPIJADA</vt:lpstr>
      <vt:lpstr>1. Baseball</vt:lpstr>
      <vt:lpstr>Još o baseballu</vt:lpstr>
      <vt:lpstr>2. ragbi</vt:lpstr>
      <vt:lpstr>Ragbi u hrvatskoj</vt:lpstr>
      <vt:lpstr>3. SURFANJE na valovima </vt:lpstr>
      <vt:lpstr>4. Kriket</vt:lpstr>
      <vt:lpstr>Literatura:</vt:lpstr>
      <vt:lpstr>Prezentaciju izradili: lorena, david, zara i učiteljica 2. razreda pš podevčevo</vt:lpstr>
      <vt:lpstr>To  smo mi u prvom redu!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PŠ Podevčevo2</dc:creator>
  <cp:lastModifiedBy>PŠ Podevčevo2</cp:lastModifiedBy>
  <cp:revision>15</cp:revision>
  <dcterms:created xsi:type="dcterms:W3CDTF">2017-06-09T10:07:42Z</dcterms:created>
  <dcterms:modified xsi:type="dcterms:W3CDTF">2017-06-12T10:29:17Z</dcterms:modified>
</cp:coreProperties>
</file>