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9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3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6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051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648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000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99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19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6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5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8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88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1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9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5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8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0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AD5DD8-FF5E-4AB3-A9DD-01FCE6FA0133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833AF7-D679-40A8-9E68-CD7EC0039C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0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Gender specific roles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7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Sperm Donor</a:t>
            </a:r>
          </a:p>
          <a:p>
            <a:r>
              <a:rPr lang="en-GB" dirty="0"/>
              <a:t>Father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70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women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Pregnancy Surrogate</a:t>
            </a:r>
          </a:p>
          <a:p>
            <a:r>
              <a:rPr lang="en-US" dirty="0"/>
              <a:t>Egg Donor</a:t>
            </a:r>
          </a:p>
          <a:p>
            <a:r>
              <a:rPr lang="en-US" dirty="0"/>
              <a:t>Wet Nurse</a:t>
            </a:r>
          </a:p>
          <a:p>
            <a:r>
              <a:rPr lang="en-US" dirty="0" err="1"/>
              <a:t>Mothe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73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Female vs male job positions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559571" y="2076224"/>
            <a:ext cx="182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dirty="0"/>
              <a:t>actor</a:t>
            </a:r>
          </a:p>
          <a:p>
            <a:pPr fontAlgn="base"/>
            <a:r>
              <a:rPr lang="en-GB" dirty="0"/>
              <a:t>prince</a:t>
            </a:r>
          </a:p>
          <a:p>
            <a:pPr fontAlgn="base"/>
            <a:r>
              <a:rPr lang="en-GB" dirty="0"/>
              <a:t>waiter</a:t>
            </a:r>
          </a:p>
          <a:p>
            <a:pPr fontAlgn="base"/>
            <a:r>
              <a:rPr lang="en-GB" dirty="0"/>
              <a:t>manager</a:t>
            </a:r>
          </a:p>
          <a:p>
            <a:pPr fontAlgn="base"/>
            <a:r>
              <a:rPr lang="en-GB" dirty="0"/>
              <a:t>duke</a:t>
            </a:r>
          </a:p>
          <a:p>
            <a:pPr fontAlgn="base"/>
            <a:r>
              <a:rPr lang="en-GB" dirty="0"/>
              <a:t>groom</a:t>
            </a:r>
          </a:p>
          <a:p>
            <a:pPr fontAlgn="base"/>
            <a:r>
              <a:rPr lang="en-GB" dirty="0"/>
              <a:t>host</a:t>
            </a:r>
          </a:p>
          <a:p>
            <a:pPr fontAlgn="base"/>
            <a:r>
              <a:rPr lang="en-GB" dirty="0"/>
              <a:t>widower</a:t>
            </a:r>
          </a:p>
          <a:p>
            <a:pPr fontAlgn="base"/>
            <a:r>
              <a:rPr lang="en-GB" dirty="0"/>
              <a:t>hero</a:t>
            </a:r>
          </a:p>
          <a:p>
            <a:pPr fontAlgn="base"/>
            <a:r>
              <a:rPr lang="en-GB" dirty="0"/>
              <a:t>policeman</a:t>
            </a:r>
          </a:p>
          <a:p>
            <a:pPr fontAlgn="base"/>
            <a:r>
              <a:rPr lang="en-GB" dirty="0"/>
              <a:t>barman</a:t>
            </a:r>
          </a:p>
          <a:p>
            <a:pPr fontAlgn="base"/>
            <a:r>
              <a:rPr lang="en-GB" dirty="0"/>
              <a:t>headmaster</a:t>
            </a:r>
          </a:p>
          <a:p>
            <a:pPr fontAlgn="base"/>
            <a:r>
              <a:rPr lang="en-GB" dirty="0"/>
              <a:t>king</a:t>
            </a:r>
          </a:p>
          <a:p>
            <a:pPr fontAlgn="base"/>
            <a:r>
              <a:rPr lang="en-GB" dirty="0"/>
              <a:t>landlord</a:t>
            </a:r>
          </a:p>
          <a:p>
            <a:pPr fontAlgn="base"/>
            <a:r>
              <a:rPr lang="en-GB" dirty="0"/>
              <a:t>steward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88371" y="2076223"/>
            <a:ext cx="1711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dirty="0"/>
              <a:t>actress</a:t>
            </a:r>
          </a:p>
          <a:p>
            <a:pPr fontAlgn="base"/>
            <a:r>
              <a:rPr lang="en-GB" dirty="0"/>
              <a:t>princess</a:t>
            </a:r>
          </a:p>
          <a:p>
            <a:pPr fontAlgn="base"/>
            <a:r>
              <a:rPr lang="en-GB" dirty="0"/>
              <a:t>waitress</a:t>
            </a:r>
          </a:p>
          <a:p>
            <a:pPr fontAlgn="base"/>
            <a:r>
              <a:rPr lang="en-GB" dirty="0"/>
              <a:t>manageress</a:t>
            </a:r>
          </a:p>
          <a:p>
            <a:pPr fontAlgn="base"/>
            <a:r>
              <a:rPr lang="en-GB" dirty="0"/>
              <a:t>duchess</a:t>
            </a:r>
          </a:p>
          <a:p>
            <a:pPr fontAlgn="base"/>
            <a:r>
              <a:rPr lang="en-GB" dirty="0"/>
              <a:t>bride</a:t>
            </a:r>
          </a:p>
          <a:p>
            <a:pPr fontAlgn="base"/>
            <a:r>
              <a:rPr lang="en-GB" dirty="0"/>
              <a:t>hostess</a:t>
            </a:r>
          </a:p>
          <a:p>
            <a:pPr fontAlgn="base"/>
            <a:r>
              <a:rPr lang="en-GB" dirty="0"/>
              <a:t>widow</a:t>
            </a:r>
          </a:p>
          <a:p>
            <a:pPr fontAlgn="base"/>
            <a:r>
              <a:rPr lang="en-GB" dirty="0"/>
              <a:t>heroine</a:t>
            </a:r>
          </a:p>
          <a:p>
            <a:pPr fontAlgn="base"/>
            <a:r>
              <a:rPr lang="en-GB" dirty="0"/>
              <a:t>policewoman</a:t>
            </a:r>
          </a:p>
          <a:p>
            <a:pPr fontAlgn="base"/>
            <a:r>
              <a:rPr lang="en-GB" dirty="0"/>
              <a:t>barmaid</a:t>
            </a:r>
          </a:p>
          <a:p>
            <a:pPr fontAlgn="base"/>
            <a:r>
              <a:rPr lang="en-GB" dirty="0"/>
              <a:t>headmistress</a:t>
            </a:r>
          </a:p>
          <a:p>
            <a:pPr fontAlgn="base"/>
            <a:r>
              <a:rPr lang="en-GB" dirty="0"/>
              <a:t>queen</a:t>
            </a:r>
          </a:p>
          <a:p>
            <a:pPr fontAlgn="base"/>
            <a:r>
              <a:rPr lang="en-GB" dirty="0"/>
              <a:t>landlady</a:t>
            </a:r>
          </a:p>
          <a:p>
            <a:pPr fontAlgn="base"/>
            <a:r>
              <a:rPr lang="en-GB" dirty="0"/>
              <a:t>stewardess</a:t>
            </a:r>
          </a:p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946" y="5844316"/>
            <a:ext cx="1428750" cy="895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946" y="4792308"/>
            <a:ext cx="1428750" cy="952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7946" y="3740300"/>
            <a:ext cx="1428750" cy="952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7946" y="2685525"/>
            <a:ext cx="1428750" cy="95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15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Glass ceiling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C.E.O. of… </a:t>
            </a:r>
          </a:p>
          <a:p>
            <a:pPr marL="0" indent="0">
              <a:buNone/>
            </a:pPr>
            <a:r>
              <a:rPr lang="en-GB" dirty="0" smtClean="0"/>
              <a:t>Apple – </a:t>
            </a:r>
            <a:r>
              <a:rPr lang="en-GB" dirty="0"/>
              <a:t>T</a:t>
            </a:r>
            <a:r>
              <a:rPr lang="en-GB" dirty="0" smtClean="0"/>
              <a:t>im cook </a:t>
            </a:r>
          </a:p>
          <a:p>
            <a:pPr marL="0" indent="0">
              <a:buNone/>
            </a:pPr>
            <a:r>
              <a:rPr lang="en-GB" dirty="0" smtClean="0"/>
              <a:t>Microsoft - </a:t>
            </a:r>
            <a:r>
              <a:rPr lang="en-GB" dirty="0"/>
              <a:t>Satya Nadella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mc Donald's - </a:t>
            </a:r>
            <a:r>
              <a:rPr lang="en-GB" dirty="0"/>
              <a:t>Steve Easterbrook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Amazon - </a:t>
            </a:r>
            <a:r>
              <a:rPr lang="en-GB" dirty="0"/>
              <a:t>Jeff Bezos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virgin – Richard </a:t>
            </a:r>
            <a:r>
              <a:rPr lang="en-GB" dirty="0"/>
              <a:t>B</a:t>
            </a:r>
            <a:r>
              <a:rPr lang="en-GB" dirty="0" smtClean="0"/>
              <a:t>ranson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94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Profile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Age- </a:t>
            </a:r>
            <a:r>
              <a:rPr lang="en-US" dirty="0" smtClean="0"/>
              <a:t>67</a:t>
            </a:r>
            <a:endParaRPr lang="en-US" dirty="0"/>
          </a:p>
          <a:p>
            <a:r>
              <a:rPr lang="en-US" dirty="0" smtClean="0"/>
              <a:t>Owns more than </a:t>
            </a:r>
            <a:r>
              <a:rPr lang="en-US" smtClean="0"/>
              <a:t>200 companies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1965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</TotalTime>
  <Words>86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Gender specific roles</vt:lpstr>
      <vt:lpstr>Men</vt:lpstr>
      <vt:lpstr>women</vt:lpstr>
      <vt:lpstr>Female vs male job positions </vt:lpstr>
      <vt:lpstr>Glass ceiling</vt:lpstr>
      <vt:lpstr>Profile info</vt:lpstr>
    </vt:vector>
  </TitlesOfParts>
  <Company>The Academy at Shotton Hall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specific roles</dc:title>
  <dc:creator>Kane Dunn</dc:creator>
  <cp:lastModifiedBy>Kane Dunn</cp:lastModifiedBy>
  <cp:revision>4</cp:revision>
  <dcterms:created xsi:type="dcterms:W3CDTF">2017-09-07T08:51:55Z</dcterms:created>
  <dcterms:modified xsi:type="dcterms:W3CDTF">2017-09-07T09:43:33Z</dcterms:modified>
</cp:coreProperties>
</file>