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0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0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4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4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7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27F1-B4B3-4DB4-BAEF-E69CF1838915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0633-F77A-4BC3-905E-32FC10D00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Rezultati ankete o rodnim stereotipima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Projekt „STARS”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1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931" t="18272" r="20833" b="23580"/>
          <a:stretch/>
        </p:blipFill>
        <p:spPr>
          <a:xfrm>
            <a:off x="2429933" y="1253066"/>
            <a:ext cx="7222068" cy="39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861" t="13828" r="20764" b="28148"/>
          <a:stretch/>
        </p:blipFill>
        <p:spPr>
          <a:xfrm>
            <a:off x="2421466" y="948267"/>
            <a:ext cx="7239001" cy="3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582" t="8889" r="21251" b="33086"/>
          <a:stretch/>
        </p:blipFill>
        <p:spPr>
          <a:xfrm>
            <a:off x="2387600" y="609600"/>
            <a:ext cx="7213600" cy="3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4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69" t="14446" r="22153" b="27407"/>
          <a:stretch/>
        </p:blipFill>
        <p:spPr>
          <a:xfrm>
            <a:off x="2446866" y="990600"/>
            <a:ext cx="7044267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792" t="19013" r="21806" b="23210"/>
          <a:stretch/>
        </p:blipFill>
        <p:spPr>
          <a:xfrm>
            <a:off x="2413000" y="1303866"/>
            <a:ext cx="7120467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00" t="23704" r="21945" b="21605"/>
          <a:stretch/>
        </p:blipFill>
        <p:spPr>
          <a:xfrm>
            <a:off x="2438400" y="1625600"/>
            <a:ext cx="7078133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861" t="25556" r="22639" b="18642"/>
          <a:stretch/>
        </p:blipFill>
        <p:spPr>
          <a:xfrm>
            <a:off x="2421466" y="1752600"/>
            <a:ext cx="7010401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861" t="10494" r="22430" b="32223"/>
          <a:stretch/>
        </p:blipFill>
        <p:spPr>
          <a:xfrm>
            <a:off x="2421466" y="719667"/>
            <a:ext cx="7035801" cy="39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722" t="25555" r="26458" b="16543"/>
          <a:stretch/>
        </p:blipFill>
        <p:spPr>
          <a:xfrm>
            <a:off x="2404533" y="1752600"/>
            <a:ext cx="6561668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792" t="29630" r="25833" b="17161"/>
          <a:stretch/>
        </p:blipFill>
        <p:spPr>
          <a:xfrm>
            <a:off x="2413000" y="2032000"/>
            <a:ext cx="6629400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2153" t="16173" r="27222" b="34814"/>
          <a:stretch/>
        </p:blipFill>
        <p:spPr>
          <a:xfrm>
            <a:off x="2316457" y="1244600"/>
            <a:ext cx="6902912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208" t="30864" r="22223" b="15432"/>
          <a:stretch/>
        </p:blipFill>
        <p:spPr>
          <a:xfrm>
            <a:off x="2463800" y="2116666"/>
            <a:ext cx="7018867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861" t="12099" r="23403" b="14815"/>
          <a:stretch/>
        </p:blipFill>
        <p:spPr>
          <a:xfrm>
            <a:off x="2421466" y="829733"/>
            <a:ext cx="6917267" cy="50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1458" t="16173" r="26111" b="21234"/>
          <a:stretch/>
        </p:blipFill>
        <p:spPr>
          <a:xfrm>
            <a:off x="2616200" y="1109132"/>
            <a:ext cx="6392333" cy="4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4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1667" t="14074" r="24653" b="15432"/>
          <a:stretch/>
        </p:blipFill>
        <p:spPr>
          <a:xfrm>
            <a:off x="2641600" y="965200"/>
            <a:ext cx="6544733" cy="4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3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972" t="10371" r="24444" b="20370"/>
          <a:stretch/>
        </p:blipFill>
        <p:spPr>
          <a:xfrm>
            <a:off x="2556932" y="711200"/>
            <a:ext cx="6654801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2291" t="6790" r="24027" b="40988"/>
          <a:stretch/>
        </p:blipFill>
        <p:spPr>
          <a:xfrm>
            <a:off x="2717800" y="465666"/>
            <a:ext cx="6544733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4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2361" t="11481" r="23472" b="40865"/>
          <a:stretch/>
        </p:blipFill>
        <p:spPr>
          <a:xfrm>
            <a:off x="2463798" y="1507067"/>
            <a:ext cx="6604001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1368" t="18365" r="21604" b="29182"/>
          <a:stretch/>
        </p:blipFill>
        <p:spPr>
          <a:xfrm>
            <a:off x="2605177" y="1259457"/>
            <a:ext cx="6952892" cy="35972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3242" t="38975" r="25030" b="8052"/>
          <a:stretch/>
        </p:blipFill>
        <p:spPr>
          <a:xfrm>
            <a:off x="7080650" y="4289405"/>
            <a:ext cx="2842284" cy="1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4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931" t="24691" r="22153" b="22099"/>
          <a:stretch/>
        </p:blipFill>
        <p:spPr>
          <a:xfrm>
            <a:off x="2142065" y="1015999"/>
            <a:ext cx="7061201" cy="364913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3194" t="21852" r="33056" b="18148"/>
          <a:stretch/>
        </p:blipFill>
        <p:spPr>
          <a:xfrm>
            <a:off x="8661400" y="4870487"/>
            <a:ext cx="2353733" cy="17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00" t="24568" r="27222" b="23210"/>
          <a:stretch/>
        </p:blipFill>
        <p:spPr>
          <a:xfrm>
            <a:off x="2438400" y="1684866"/>
            <a:ext cx="6434667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00" t="25803" r="21805" b="21111"/>
          <a:stretch/>
        </p:blipFill>
        <p:spPr>
          <a:xfrm>
            <a:off x="2438400" y="1769533"/>
            <a:ext cx="7095067" cy="36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9931" t="16543" r="22639" b="25308"/>
          <a:stretch/>
        </p:blipFill>
        <p:spPr>
          <a:xfrm>
            <a:off x="2429932" y="1134532"/>
            <a:ext cx="7001935" cy="39878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20140" t="18889" r="21250" b="25926"/>
          <a:stretch/>
        </p:blipFill>
        <p:spPr>
          <a:xfrm>
            <a:off x="2455333" y="1295400"/>
            <a:ext cx="7145868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69" t="22222" r="21736" b="20000"/>
          <a:stretch/>
        </p:blipFill>
        <p:spPr>
          <a:xfrm>
            <a:off x="2446866" y="1524000"/>
            <a:ext cx="70950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00" t="18396" r="21389" b="26790"/>
          <a:stretch/>
        </p:blipFill>
        <p:spPr>
          <a:xfrm>
            <a:off x="2438400" y="1261532"/>
            <a:ext cx="7145867" cy="37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9861" t="20617" r="20833" b="23457"/>
          <a:stretch/>
        </p:blipFill>
        <p:spPr>
          <a:xfrm>
            <a:off x="2421467" y="1413932"/>
            <a:ext cx="7230534" cy="38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4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069" t="23580" r="21458" b="19013"/>
          <a:stretch/>
        </p:blipFill>
        <p:spPr>
          <a:xfrm>
            <a:off x="2446867" y="1617132"/>
            <a:ext cx="7128934" cy="3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3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9</Words>
  <Application>Microsoft Office PowerPoint</Application>
  <PresentationFormat>Široki zaslon</PresentationFormat>
  <Paragraphs>2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Rezultati ankete o rodnim stereotipima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Informatika</dc:creator>
  <cp:lastModifiedBy>Informatika</cp:lastModifiedBy>
  <cp:revision>3</cp:revision>
  <dcterms:created xsi:type="dcterms:W3CDTF">2017-10-15T05:58:32Z</dcterms:created>
  <dcterms:modified xsi:type="dcterms:W3CDTF">2017-10-15T06:16:10Z</dcterms:modified>
</cp:coreProperties>
</file>