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D5BE5-2C80-4D29-BBF1-72FDC939583E}" type="datetimeFigureOut">
              <a:rPr lang="en-GB" smtClean="0"/>
              <a:t>07/09/2017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EB6F2-20EA-4433-A1FB-16CE517213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3564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D5BE5-2C80-4D29-BBF1-72FDC939583E}" type="datetimeFigureOut">
              <a:rPr lang="en-GB" smtClean="0"/>
              <a:t>07/09/2017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EB6F2-20EA-4433-A1FB-16CE517213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6524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D5BE5-2C80-4D29-BBF1-72FDC939583E}" type="datetimeFigureOut">
              <a:rPr lang="en-GB" smtClean="0"/>
              <a:t>07/09/2017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EB6F2-20EA-4433-A1FB-16CE517213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1742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D5BE5-2C80-4D29-BBF1-72FDC939583E}" type="datetimeFigureOut">
              <a:rPr lang="en-GB" smtClean="0"/>
              <a:t>07/09/2017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EB6F2-20EA-4433-A1FB-16CE517213A6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169173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D5BE5-2C80-4D29-BBF1-72FDC939583E}" type="datetimeFigureOut">
              <a:rPr lang="en-GB" smtClean="0"/>
              <a:t>07/09/2017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EB6F2-20EA-4433-A1FB-16CE517213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8941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D5BE5-2C80-4D29-BBF1-72FDC939583E}" type="datetimeFigureOut">
              <a:rPr lang="en-GB" smtClean="0"/>
              <a:t>07/09/2017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EB6F2-20EA-4433-A1FB-16CE517213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82182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D5BE5-2C80-4D29-BBF1-72FDC939583E}" type="datetimeFigureOut">
              <a:rPr lang="en-GB" smtClean="0"/>
              <a:t>07/09/2017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EB6F2-20EA-4433-A1FB-16CE517213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4468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D5BE5-2C80-4D29-BBF1-72FDC939583E}" type="datetimeFigureOut">
              <a:rPr lang="en-GB" smtClean="0"/>
              <a:t>07/09/2017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EB6F2-20EA-4433-A1FB-16CE517213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00869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D5BE5-2C80-4D29-BBF1-72FDC939583E}" type="datetimeFigureOut">
              <a:rPr lang="en-GB" smtClean="0"/>
              <a:t>07/09/2017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EB6F2-20EA-4433-A1FB-16CE517213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718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D5BE5-2C80-4D29-BBF1-72FDC939583E}" type="datetimeFigureOut">
              <a:rPr lang="en-GB" smtClean="0"/>
              <a:t>07/09/2017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EB6F2-20EA-4433-A1FB-16CE517213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7810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D5BE5-2C80-4D29-BBF1-72FDC939583E}" type="datetimeFigureOut">
              <a:rPr lang="en-GB" smtClean="0"/>
              <a:t>07/09/2017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EB6F2-20EA-4433-A1FB-16CE517213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5936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D5BE5-2C80-4D29-BBF1-72FDC939583E}" type="datetimeFigureOut">
              <a:rPr lang="en-GB" smtClean="0"/>
              <a:t>07/09/2017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EB6F2-20EA-4433-A1FB-16CE517213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692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D5BE5-2C80-4D29-BBF1-72FDC939583E}" type="datetimeFigureOut">
              <a:rPr lang="en-GB" smtClean="0"/>
              <a:t>07/09/2017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EB6F2-20EA-4433-A1FB-16CE517213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0691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D5BE5-2C80-4D29-BBF1-72FDC939583E}" type="datetimeFigureOut">
              <a:rPr lang="en-GB" smtClean="0"/>
              <a:t>07/09/2017</a:t>
            </a:fld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EB6F2-20EA-4433-A1FB-16CE517213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0226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D5BE5-2C80-4D29-BBF1-72FDC939583E}" type="datetimeFigureOut">
              <a:rPr lang="en-GB" smtClean="0"/>
              <a:t>07/09/2017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EB6F2-20EA-4433-A1FB-16CE517213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5643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D5BE5-2C80-4D29-BBF1-72FDC939583E}" type="datetimeFigureOut">
              <a:rPr lang="en-GB" smtClean="0"/>
              <a:t>07/09/2017</a:t>
            </a:fld>
            <a:endParaRPr lang="en-GB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EB6F2-20EA-4433-A1FB-16CE517213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764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D5BE5-2C80-4D29-BBF1-72FDC939583E}" type="datetimeFigureOut">
              <a:rPr lang="en-GB" smtClean="0"/>
              <a:t>07/09/2017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EB6F2-20EA-4433-A1FB-16CE517213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1733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9DD5BE5-2C80-4D29-BBF1-72FDC939583E}" type="datetimeFigureOut">
              <a:rPr lang="en-GB" smtClean="0"/>
              <a:t>07/09/2017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EB6F2-20EA-4433-A1FB-16CE517213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20951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g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 smtClean="0"/>
              <a:t>Woman in business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9225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Men and woman job stereotypes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Footballer-male </a:t>
            </a:r>
          </a:p>
          <a:p>
            <a:r>
              <a:rPr lang="en-GB" dirty="0" smtClean="0"/>
              <a:t>Doctor-male</a:t>
            </a:r>
          </a:p>
          <a:p>
            <a:r>
              <a:rPr lang="en-GB" dirty="0" smtClean="0"/>
              <a:t>Nurse-female</a:t>
            </a:r>
          </a:p>
          <a:p>
            <a:r>
              <a:rPr lang="en-GB" dirty="0" smtClean="0"/>
              <a:t>Plumber-male</a:t>
            </a:r>
          </a:p>
          <a:p>
            <a:r>
              <a:rPr lang="en-GB" dirty="0" smtClean="0"/>
              <a:t>Footballer, rugby player, golfer-male</a:t>
            </a:r>
          </a:p>
          <a:p>
            <a:r>
              <a:rPr lang="en-GB" dirty="0" smtClean="0"/>
              <a:t>Hairdresser-Female </a:t>
            </a:r>
          </a:p>
          <a:p>
            <a:r>
              <a:rPr lang="en-GB" dirty="0" smtClean="0"/>
              <a:t> Flouriest-female</a:t>
            </a:r>
          </a:p>
          <a:p>
            <a:r>
              <a:rPr lang="en-GB" dirty="0" smtClean="0"/>
              <a:t>Hair and beauty-female </a:t>
            </a:r>
          </a:p>
          <a:p>
            <a:r>
              <a:rPr lang="en-GB" dirty="0" smtClean="0"/>
              <a:t>Makeup artist-Female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8968" y="2052918"/>
            <a:ext cx="1546076" cy="91619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9055" y="3377956"/>
            <a:ext cx="1782968" cy="98657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698" y="2116071"/>
            <a:ext cx="1428750" cy="11620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6294" y="4464367"/>
            <a:ext cx="1428750" cy="14287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1103" y="3458824"/>
            <a:ext cx="2093514" cy="1395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968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Men doing woman's job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645920"/>
            <a:ext cx="8946541" cy="46024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/>
              <a:t>Male hairdressers:</a:t>
            </a:r>
          </a:p>
          <a:p>
            <a:endParaRPr lang="en-US" sz="1600" dirty="0"/>
          </a:p>
          <a:p>
            <a:r>
              <a:rPr lang="en-US" sz="1600" dirty="0" smtClean="0"/>
              <a:t>You'll </a:t>
            </a:r>
            <a:r>
              <a:rPr lang="en-US" sz="1600" dirty="0"/>
              <a:t>need</a:t>
            </a:r>
            <a:r>
              <a:rPr lang="en-US" sz="1600" dirty="0" smtClean="0"/>
              <a:t>:</a:t>
            </a:r>
            <a:endParaRPr lang="en-US" sz="1600" dirty="0"/>
          </a:p>
          <a:p>
            <a:r>
              <a:rPr lang="en-US" sz="1600" dirty="0"/>
              <a:t>the creativity to design and interpret hairstyles</a:t>
            </a:r>
          </a:p>
          <a:p>
            <a:r>
              <a:rPr lang="en-US" sz="1600" dirty="0"/>
              <a:t>excellent customer service and communication skills</a:t>
            </a:r>
          </a:p>
          <a:p>
            <a:r>
              <a:rPr lang="en-US" sz="1600" dirty="0" smtClean="0"/>
              <a:t>organizational </a:t>
            </a:r>
            <a:r>
              <a:rPr lang="en-US" sz="1600" dirty="0"/>
              <a:t>and time-keeping </a:t>
            </a:r>
            <a:r>
              <a:rPr lang="en-US" sz="1600" dirty="0" smtClean="0"/>
              <a:t>skills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You may work in a large team in a busy city </a:t>
            </a:r>
            <a:r>
              <a:rPr lang="en-US" sz="1600" dirty="0" err="1"/>
              <a:t>centre</a:t>
            </a:r>
            <a:r>
              <a:rPr lang="en-US" sz="1600" dirty="0"/>
              <a:t> hairdressers, or in a small salon serving a local community. You could also work in hotels, spas, health clubs, prisons and care homes, or on cruise ships, film sets or armed forces’ bases.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379216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Female and Male salary gap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dirty="0"/>
              <a:t>Women are likely to earn £300,000 less than men over their working lives, according to a new analysis that has sparked fresh calls for more shared parental leave to close the UK’s stubborn gender pay </a:t>
            </a:r>
            <a:r>
              <a:rPr lang="en-US" sz="1400" dirty="0" smtClean="0"/>
              <a:t>gap. Before </a:t>
            </a:r>
            <a:r>
              <a:rPr lang="en-US" sz="1400" dirty="0"/>
              <a:t>International Women’s Day on Tuesday, figures show a gap of £5,732, or 24%, in average full-time annual salaries between women and men – more than four decades after the Equal Pay Act of 1970 was </a:t>
            </a:r>
            <a:r>
              <a:rPr lang="en-US" sz="1400" dirty="0" smtClean="0"/>
              <a:t>introduced. Over </a:t>
            </a:r>
            <a:r>
              <a:rPr lang="en-US" sz="1400" dirty="0"/>
              <a:t>a career of 52 years, that gap translates into a lifetime earnings shortfall of £298,064 for female employees, according to the analysis by the recruitment company Robert </a:t>
            </a:r>
            <a:r>
              <a:rPr lang="en-US" sz="1400" dirty="0" smtClean="0"/>
              <a:t>Half. The </a:t>
            </a:r>
            <a:r>
              <a:rPr lang="en-US" sz="1400" dirty="0"/>
              <a:t>Fawcett Society, a women’s rights </a:t>
            </a:r>
            <a:r>
              <a:rPr lang="en-US" sz="1400" dirty="0" smtClean="0"/>
              <a:t>organization, </a:t>
            </a:r>
            <a:r>
              <a:rPr lang="en-US" sz="1400" dirty="0"/>
              <a:t>said the analysis was the latest evidence of a financial price paid by many women after having children</a:t>
            </a:r>
            <a:r>
              <a:rPr lang="en-US" sz="1400" dirty="0" smtClean="0"/>
              <a:t>. “The gender pay gap becomes a significant lifetime pay penalty. The gap widens for older women and becomes a significant pensions gap in retirement,” said the Fawcett Society’s chief executive Sam </a:t>
            </a:r>
            <a:r>
              <a:rPr lang="en-US" sz="1400" dirty="0"/>
              <a:t>Smethers. “The impact of having children means that as men’s careers take off, women’s often stagnate or decline,” she said</a:t>
            </a:r>
            <a:r>
              <a:rPr lang="en-US" sz="1400" dirty="0" smtClean="0"/>
              <a:t>. “</a:t>
            </a:r>
            <a:r>
              <a:rPr lang="en-US" sz="1400" dirty="0"/>
              <a:t>Their salaries never fully recover. We have to make it easier for men to share care, create flexibility first at work and open up more senior roles as quality part-time </a:t>
            </a:r>
            <a:r>
              <a:rPr lang="en-US" sz="1400" dirty="0" smtClean="0"/>
              <a:t>jobs. "The </a:t>
            </a:r>
            <a:r>
              <a:rPr lang="en-US" sz="1400" dirty="0"/>
              <a:t>analysis by Robert Half also highlighted faster growth for men’s full-time salaries of 1.6% compared with 1.4% for women in the year to April 2015, based on earnings figures from the Office for National Statistics (ONS). That took the median gross pay for full-time male employees to £29,934, compared with £24,202 for women. The average for men and women combined was £27,645.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366510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74133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52</TotalTime>
  <Words>423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</vt:lpstr>
      <vt:lpstr>Woman in business</vt:lpstr>
      <vt:lpstr>Men and woman job stereotypes</vt:lpstr>
      <vt:lpstr>Men doing woman's job</vt:lpstr>
      <vt:lpstr>Female and Male salary gap</vt:lpstr>
      <vt:lpstr>PowerPoint Presentation</vt:lpstr>
    </vt:vector>
  </TitlesOfParts>
  <Company>The Academy at Shotton Hall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Woman in business</dc:title>
  <dc:creator>Ben Howarth</dc:creator>
  <cp:lastModifiedBy>Ben Howarth</cp:lastModifiedBy>
  <cp:revision>6</cp:revision>
  <dcterms:created xsi:type="dcterms:W3CDTF">2017-09-07T08:57:18Z</dcterms:created>
  <dcterms:modified xsi:type="dcterms:W3CDTF">2017-09-07T10:30:15Z</dcterms:modified>
</cp:coreProperties>
</file>