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goosechase.com/goosechase-interactive-experiences/" TargetMode="External"/><Relationship Id="rId2" Type="http://schemas.openxmlformats.org/officeDocument/2006/relationships/hyperlink" Target="https://www.google.com/search?q=GooseChase+app&amp;rlz=1C1KNTJ_hrHR1074HR1074&amp;oq=WHAT+IS+GOOSE+CHASE+APP&amp;gs_lcrp=EgZjaHJvbWUyBggAEEUYOTILCAEQABgKGAsYgAQyDQgCEAAYhgMYgAQYigUyDQgDEAAYhgMYgAQYigUyCggEEAAYgAQYogQyCggFEAAYogQYiQUyBwgGEAAY7wXSAQk4MTA1ajBqMTWoAgiwAgHxBaelCLsqAy8I&amp;sourceid=chrome&amp;ie=UTF-8&amp;mstk=AUtExfCUd4_JgTAyaO2RvNvcxbNIdBAjmcTcC18F-XJGKCgVVh4zFdBh7FwtGqQwDbHo8ymwVz2aJ14-e8PvtG4_JOqzVJU6Ijyur3s9bvzZJTp8uvbv9T3uwF1wzHZVrkzSD_ueRHciXO9dQdZzH_rsw9Lzb2zAzXaPojwWSucTDVfNOrE&amp;csui=3&amp;ved=2ahUKEwiex4666q2RAxVNgv0HHSxyDrkQgK4QegQIAR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GOOSECHASE APP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err="1" smtClean="0"/>
              <a:t>Erasmus</a:t>
            </a:r>
            <a:r>
              <a:rPr lang="hr-HR" dirty="0" smtClean="0"/>
              <a:t> + </a:t>
            </a:r>
            <a:r>
              <a:rPr lang="hr-HR" dirty="0" err="1" smtClean="0"/>
              <a:t>accreditaion</a:t>
            </a:r>
            <a:endParaRPr lang="hr-HR" dirty="0" smtClean="0"/>
          </a:p>
          <a:p>
            <a:r>
              <a:rPr lang="hr-HR" dirty="0" err="1" smtClean="0"/>
              <a:t>Primary</a:t>
            </a:r>
            <a:r>
              <a:rPr lang="hr-HR" dirty="0" smtClean="0"/>
              <a:t> </a:t>
            </a:r>
            <a:r>
              <a:rPr lang="hr-HR" dirty="0" err="1" smtClean="0"/>
              <a:t>school</a:t>
            </a:r>
            <a:r>
              <a:rPr lang="hr-HR" dirty="0" smtClean="0"/>
              <a:t> Novi Marof</a:t>
            </a:r>
          </a:p>
          <a:p>
            <a:r>
              <a:rPr lang="hr-HR" dirty="0" smtClean="0"/>
              <a:t>Ivona Beštek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8650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8: Student’s Role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Join </a:t>
            </a:r>
            <a:r>
              <a:rPr lang="en-US" sz="3600" dirty="0"/>
              <a:t>the game with the code.  </a:t>
            </a:r>
          </a:p>
          <a:p>
            <a:r>
              <a:rPr lang="en-US" sz="3600" dirty="0" smtClean="0"/>
              <a:t>Work </a:t>
            </a:r>
            <a:r>
              <a:rPr lang="en-US" sz="3600" dirty="0"/>
              <a:t>in teams to complete missions.  </a:t>
            </a:r>
          </a:p>
          <a:p>
            <a:r>
              <a:rPr lang="en-US" sz="3600" dirty="0" smtClean="0"/>
              <a:t>Be </a:t>
            </a:r>
            <a:r>
              <a:rPr lang="en-US" sz="3600" dirty="0"/>
              <a:t>creative and have fun!  </a:t>
            </a:r>
          </a:p>
          <a:p>
            <a:r>
              <a:rPr lang="en-US" sz="3600" dirty="0" smtClean="0"/>
              <a:t>Respect </a:t>
            </a:r>
            <a:r>
              <a:rPr lang="en-US" sz="3600" dirty="0"/>
              <a:t>community spaces while playing. </a:t>
            </a:r>
            <a:r>
              <a:rPr lang="en-US" dirty="0"/>
              <a:t>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6118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&amp; Rewards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Each </a:t>
            </a:r>
            <a:r>
              <a:rPr lang="en-US" sz="3600" dirty="0"/>
              <a:t>mission earns points.  </a:t>
            </a:r>
          </a:p>
          <a:p>
            <a:r>
              <a:rPr lang="en-US" sz="3600" dirty="0" smtClean="0"/>
              <a:t>Leaderboard </a:t>
            </a:r>
            <a:r>
              <a:rPr lang="en-US" sz="3600" dirty="0"/>
              <a:t>shows team rankings.  </a:t>
            </a:r>
          </a:p>
          <a:p>
            <a:r>
              <a:rPr lang="en-US" sz="3600" dirty="0" smtClean="0"/>
              <a:t>Rewards </a:t>
            </a:r>
            <a:r>
              <a:rPr lang="en-US" sz="3600" dirty="0"/>
              <a:t>can be small prizes or recognition (stickers, certificates, shout-outs).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54527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  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90545" y="2577738"/>
            <a:ext cx="8596668" cy="3594253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After </a:t>
            </a:r>
            <a:r>
              <a:rPr lang="en-US" sz="3600" dirty="0"/>
              <a:t>the hunt, discuss:  </a:t>
            </a:r>
          </a:p>
          <a:p>
            <a:r>
              <a:rPr lang="en-US" sz="3600" dirty="0"/>
              <a:t>  </a:t>
            </a:r>
            <a:r>
              <a:rPr lang="en-US" sz="3600" dirty="0" smtClean="0"/>
              <a:t>What </a:t>
            </a:r>
            <a:r>
              <a:rPr lang="en-US" sz="3600" dirty="0"/>
              <a:t>did we learn?  </a:t>
            </a:r>
          </a:p>
          <a:p>
            <a:r>
              <a:rPr lang="en-US" sz="3600" dirty="0"/>
              <a:t>  </a:t>
            </a:r>
            <a:r>
              <a:rPr lang="en-US" sz="3600" dirty="0" smtClean="0"/>
              <a:t>How </a:t>
            </a:r>
            <a:r>
              <a:rPr lang="en-US" sz="3600" dirty="0"/>
              <a:t>does this connect to sustainability?  </a:t>
            </a:r>
          </a:p>
          <a:p>
            <a:r>
              <a:rPr lang="en-US" sz="3600" dirty="0"/>
              <a:t>  </a:t>
            </a:r>
            <a:r>
              <a:rPr lang="en-US" sz="3600" dirty="0" smtClean="0"/>
              <a:t>How </a:t>
            </a:r>
            <a:r>
              <a:rPr lang="en-US" sz="3600" dirty="0"/>
              <a:t>can we apply these lessons in daily </a:t>
            </a:r>
            <a:r>
              <a:rPr lang="en-US" sz="3600" dirty="0" err="1" smtClean="0"/>
              <a:t>lif</a:t>
            </a:r>
            <a:r>
              <a:rPr lang="hr-HR" sz="3600" dirty="0" smtClean="0"/>
              <a:t>e</a:t>
            </a:r>
            <a:endParaRPr lang="en-US" sz="3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85655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/>
              <a:t>GooseChase</a:t>
            </a:r>
            <a:r>
              <a:rPr lang="en-US" sz="3600" dirty="0" smtClean="0"/>
              <a:t> </a:t>
            </a:r>
            <a:r>
              <a:rPr lang="en-US" sz="3600" dirty="0"/>
              <a:t>makes learning an adventure.  </a:t>
            </a:r>
          </a:p>
          <a:p>
            <a:r>
              <a:rPr lang="en-US" sz="3600" dirty="0" smtClean="0"/>
              <a:t>Students </a:t>
            </a:r>
            <a:r>
              <a:rPr lang="en-US" sz="3600" dirty="0"/>
              <a:t>become explorers of knowledge.  </a:t>
            </a:r>
          </a:p>
          <a:p>
            <a:r>
              <a:rPr lang="en-US" sz="3600" dirty="0" smtClean="0"/>
              <a:t>Every </a:t>
            </a:r>
            <a:r>
              <a:rPr lang="en-US" sz="3600" dirty="0"/>
              <a:t>mission is a step toward real-world learning.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052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4900" dirty="0"/>
              <a:t>“</a:t>
            </a:r>
            <a:r>
              <a:rPr lang="en-US" sz="4900" dirty="0" err="1"/>
              <a:t>GooseChase</a:t>
            </a:r>
            <a:r>
              <a:rPr lang="en-US" sz="4900" dirty="0"/>
              <a:t>: Learning Through </a:t>
            </a:r>
            <a:r>
              <a:rPr lang="hr-HR" sz="4900" dirty="0" smtClean="0"/>
              <a:t>  </a:t>
            </a:r>
            <a:r>
              <a:rPr lang="en-US" sz="4900" dirty="0" smtClean="0"/>
              <a:t>Adventure</a:t>
            </a:r>
            <a:r>
              <a:rPr lang="en-US" sz="4900" dirty="0"/>
              <a:t>!” 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r>
              <a:rPr lang="hr-HR" dirty="0"/>
              <a:t/>
            </a:r>
            <a:br>
              <a:rPr lang="hr-HR" dirty="0"/>
            </a:br>
            <a:r>
              <a:rPr lang="en-US" dirty="0" smtClean="0"/>
              <a:t>“A </a:t>
            </a:r>
            <a:r>
              <a:rPr lang="en-US" dirty="0"/>
              <a:t>guide to creating and playing digital scavenger hunts.”  </a:t>
            </a:r>
            <a:br>
              <a:rPr lang="en-US" dirty="0"/>
            </a:b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4812" y="3413760"/>
            <a:ext cx="4147560" cy="335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4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What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GooseChase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 </a:t>
            </a:r>
            <a:r>
              <a:rPr lang="en-US" sz="2000" dirty="0" err="1">
                <a:solidFill>
                  <a:schemeClr val="tx1"/>
                </a:solidFill>
                <a:hlinkClick r:id="rId2"/>
              </a:rPr>
              <a:t>GooseChase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 app</a:t>
            </a:r>
            <a:r>
              <a:rPr lang="en-US" sz="2000" dirty="0"/>
              <a:t> </a:t>
            </a:r>
            <a:r>
              <a:rPr lang="en-US" sz="2000" dirty="0"/>
              <a:t>turns scavenger hunts into interactive "Experiences" for real-world engagement, letting organizations, schools, and groups create fun, customizable games using GPS, photos, videos, and text missions</a:t>
            </a:r>
            <a:r>
              <a:rPr lang="en-US" sz="2000" dirty="0"/>
              <a:t>. </a:t>
            </a:r>
            <a:endParaRPr lang="hr-HR" sz="2000" dirty="0" smtClean="0"/>
          </a:p>
          <a:p>
            <a:endParaRPr lang="hr-HR" sz="2000" dirty="0" smtClean="0"/>
          </a:p>
          <a:p>
            <a:r>
              <a:rPr lang="en-US" sz="2000" dirty="0" smtClean="0"/>
              <a:t>Players </a:t>
            </a:r>
            <a:r>
              <a:rPr lang="en-US" sz="2000" dirty="0"/>
              <a:t>join via the app on phones/tablets, complete challenges solo or in teams, and see their progress on a live leaderboard, making it great for team building, education, training, tourism, and fundraising by bringing communities to </a:t>
            </a:r>
            <a:r>
              <a:rPr lang="en-US" sz="2000" dirty="0" smtClean="0"/>
              <a:t>life</a:t>
            </a:r>
            <a:r>
              <a:rPr lang="hr-HR" sz="2000" dirty="0" smtClean="0"/>
              <a:t>.</a:t>
            </a:r>
          </a:p>
          <a:p>
            <a:r>
              <a:rPr lang="hr-HR" sz="2000" dirty="0">
                <a:hlinkClick r:id="rId3"/>
              </a:rPr>
              <a:t>https://blog.goosechase.com/goosechase-interactive-experiences</a:t>
            </a:r>
            <a:r>
              <a:rPr lang="hr-HR" sz="2000" dirty="0" smtClean="0">
                <a:hlinkClick r:id="rId3"/>
              </a:rPr>
              <a:t>/</a:t>
            </a:r>
            <a:endParaRPr lang="hr-HR" sz="2000" dirty="0" smtClean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3402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/>
              <a:t>GooseChase</a:t>
            </a:r>
            <a:r>
              <a:rPr lang="en-US" sz="3200" dirty="0" smtClean="0"/>
              <a:t> </a:t>
            </a:r>
            <a:r>
              <a:rPr lang="en-US" sz="3200" dirty="0"/>
              <a:t>is a digital scavenger hunt app.  </a:t>
            </a:r>
          </a:p>
          <a:p>
            <a:r>
              <a:rPr lang="en-US" sz="3200" dirty="0" smtClean="0"/>
              <a:t>Students </a:t>
            </a:r>
            <a:r>
              <a:rPr lang="en-US" sz="3200" dirty="0"/>
              <a:t>complete missions by taking photos, videos, writing text, or checking in at locations.  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It makes learning interactive, fun, and team-based</a:t>
            </a:r>
            <a:r>
              <a:rPr lang="en-US" dirty="0"/>
              <a:t>.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9753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How It Works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Teacher </a:t>
            </a:r>
            <a:r>
              <a:rPr lang="en-US" sz="2800" dirty="0"/>
              <a:t>creates a game with missions.  </a:t>
            </a:r>
          </a:p>
          <a:p>
            <a:r>
              <a:rPr lang="en-US" sz="2800" dirty="0" smtClean="0"/>
              <a:t>Students </a:t>
            </a:r>
            <a:r>
              <a:rPr lang="en-US" sz="2800" dirty="0"/>
              <a:t>join using a code on their device.  </a:t>
            </a:r>
          </a:p>
          <a:p>
            <a:r>
              <a:rPr lang="en-US" sz="2800" dirty="0" smtClean="0"/>
              <a:t>Teams </a:t>
            </a:r>
            <a:r>
              <a:rPr lang="en-US" sz="2800" dirty="0"/>
              <a:t>complete missions to earn points.  </a:t>
            </a:r>
          </a:p>
          <a:p>
            <a:r>
              <a:rPr lang="en-US" sz="2800" dirty="0" smtClean="0"/>
              <a:t>Leaderboard </a:t>
            </a:r>
            <a:r>
              <a:rPr lang="en-US" sz="2800" dirty="0"/>
              <a:t>shows progress in real time</a:t>
            </a:r>
            <a:r>
              <a:rPr lang="en-US" dirty="0"/>
              <a:t>.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274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</a:t>
            </a:r>
            <a:r>
              <a:rPr lang="en-US" dirty="0" err="1"/>
              <a:t>GooseChase</a:t>
            </a:r>
            <a:r>
              <a:rPr lang="en-US" dirty="0"/>
              <a:t>?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Encourages </a:t>
            </a:r>
            <a:r>
              <a:rPr lang="en-US" sz="3600" dirty="0"/>
              <a:t>teamwork.  </a:t>
            </a:r>
          </a:p>
          <a:p>
            <a:r>
              <a:rPr lang="en-US" sz="3600" dirty="0" smtClean="0"/>
              <a:t>Makes </a:t>
            </a:r>
            <a:r>
              <a:rPr lang="en-US" sz="3600" dirty="0"/>
              <a:t>learning hands-on.  </a:t>
            </a:r>
          </a:p>
          <a:p>
            <a:r>
              <a:rPr lang="en-US" sz="3600" dirty="0" smtClean="0"/>
              <a:t>Connects </a:t>
            </a:r>
            <a:r>
              <a:rPr lang="en-US" sz="3600" dirty="0"/>
              <a:t>classroom topics to the real world.  </a:t>
            </a:r>
          </a:p>
          <a:p>
            <a:r>
              <a:rPr lang="en-US" sz="3600" dirty="0" smtClean="0"/>
              <a:t>Builds </a:t>
            </a:r>
            <a:r>
              <a:rPr lang="en-US" sz="3600" dirty="0"/>
              <a:t>creativity and problem-solving skills.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671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Theme – Sustainable Development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Missions </a:t>
            </a:r>
            <a:r>
              <a:rPr lang="en-US" sz="3200" dirty="0"/>
              <a:t>can connect to UN Sustainable Development Goals (SDGs).  </a:t>
            </a:r>
          </a:p>
          <a:p>
            <a:r>
              <a:rPr lang="en-US" sz="3200" dirty="0" smtClean="0"/>
              <a:t>Example </a:t>
            </a:r>
            <a:r>
              <a:rPr lang="en-US" sz="3200" dirty="0"/>
              <a:t>missions:  </a:t>
            </a:r>
          </a:p>
          <a:p>
            <a:r>
              <a:rPr lang="en-US" sz="3200" dirty="0"/>
              <a:t>  </a:t>
            </a:r>
            <a:r>
              <a:rPr lang="en-US" sz="3200" dirty="0" smtClean="0"/>
              <a:t>📸 </a:t>
            </a:r>
            <a:r>
              <a:rPr lang="en-US" sz="3200" dirty="0"/>
              <a:t>Take a photo of a recycling bin.  </a:t>
            </a:r>
          </a:p>
          <a:p>
            <a:r>
              <a:rPr lang="en-US" sz="3200" dirty="0"/>
              <a:t>  </a:t>
            </a:r>
            <a:r>
              <a:rPr lang="en-US" sz="3200" dirty="0" smtClean="0"/>
              <a:t>🎥 </a:t>
            </a:r>
            <a:r>
              <a:rPr lang="en-US" sz="3200" dirty="0"/>
              <a:t>Record a video explaining how you save water.  </a:t>
            </a:r>
          </a:p>
          <a:p>
            <a:r>
              <a:rPr lang="en-US" sz="3200" dirty="0"/>
              <a:t>  </a:t>
            </a:r>
            <a:r>
              <a:rPr lang="en-US" sz="3200" dirty="0" smtClean="0"/>
              <a:t>📝 </a:t>
            </a:r>
            <a:r>
              <a:rPr lang="en-US" sz="3200" dirty="0"/>
              <a:t>Write a pledge to reduce waste. 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310241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Missions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Photo </a:t>
            </a:r>
            <a:r>
              <a:rPr lang="en-US" sz="3600" dirty="0"/>
              <a:t>Missions – capture something in your town.  </a:t>
            </a:r>
          </a:p>
          <a:p>
            <a:r>
              <a:rPr lang="en-US" sz="3600" dirty="0" smtClean="0"/>
              <a:t>Video </a:t>
            </a:r>
            <a:r>
              <a:rPr lang="en-US" sz="3600" dirty="0"/>
              <a:t>Missions – act out or explain an idea.  </a:t>
            </a:r>
          </a:p>
          <a:p>
            <a:r>
              <a:rPr lang="en-US" sz="3600" dirty="0" smtClean="0"/>
              <a:t>Text </a:t>
            </a:r>
            <a:r>
              <a:rPr lang="en-US" sz="3600" dirty="0"/>
              <a:t>Missions – answer questions or write pledges.  </a:t>
            </a:r>
          </a:p>
          <a:p>
            <a:r>
              <a:rPr lang="en-US" sz="3600" dirty="0" smtClean="0"/>
              <a:t>GPS </a:t>
            </a:r>
            <a:r>
              <a:rPr lang="en-US" sz="3600" dirty="0"/>
              <a:t>Check-ins – visit a location and check in</a:t>
            </a:r>
            <a:r>
              <a:rPr lang="en-US" dirty="0"/>
              <a:t>.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6602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Teacher’s Role</a:t>
            </a:r>
            <a:br>
              <a:rPr lang="en-US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Create </a:t>
            </a:r>
            <a:r>
              <a:rPr lang="en-US" sz="3600" dirty="0"/>
              <a:t>the game and missions.  </a:t>
            </a:r>
          </a:p>
          <a:p>
            <a:r>
              <a:rPr lang="en-US" sz="3600" dirty="0" smtClean="0"/>
              <a:t>Share </a:t>
            </a:r>
            <a:r>
              <a:rPr lang="en-US" sz="3600" dirty="0"/>
              <a:t>the game code with students.  </a:t>
            </a:r>
          </a:p>
          <a:p>
            <a:r>
              <a:rPr lang="en-US" sz="3600" dirty="0" smtClean="0"/>
              <a:t>Monitor </a:t>
            </a:r>
            <a:r>
              <a:rPr lang="en-US" sz="3600" dirty="0"/>
              <a:t>progress and encourage creativity.  </a:t>
            </a:r>
          </a:p>
          <a:p>
            <a:r>
              <a:rPr lang="en-US" sz="3600" dirty="0" smtClean="0"/>
              <a:t>Lead </a:t>
            </a:r>
            <a:r>
              <a:rPr lang="en-US" sz="3600" dirty="0"/>
              <a:t>reflection after the hunt.</a:t>
            </a:r>
            <a:r>
              <a:rPr lang="en-US" dirty="0"/>
              <a:t>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516864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138</Words>
  <Application>Microsoft Office PowerPoint</Application>
  <PresentationFormat>Široki zaslon</PresentationFormat>
  <Paragraphs>57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Faseta</vt:lpstr>
      <vt:lpstr>GOOSECHASE APP</vt:lpstr>
      <vt:lpstr>  “GooseChase: Learning Through   Adventure!”     “A guide to creating and playing digital scavenger hunts.”   </vt:lpstr>
      <vt:lpstr>What is GooseChase</vt:lpstr>
      <vt:lpstr>PowerPoint prezentacija</vt:lpstr>
      <vt:lpstr> How It Works </vt:lpstr>
      <vt:lpstr>Why Use GooseChase? </vt:lpstr>
      <vt:lpstr>Example Theme – Sustainable Development </vt:lpstr>
      <vt:lpstr>Types of Missions </vt:lpstr>
      <vt:lpstr> Teacher’s Role </vt:lpstr>
      <vt:lpstr>Slide 8: Student’s Role </vt:lpstr>
      <vt:lpstr>Scoring &amp; Rewards </vt:lpstr>
      <vt:lpstr>Reflection      </vt:lpstr>
      <vt:lpstr>Wrap-Up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GOOSECHASE APP</dc:title>
  <dc:creator>NIŽI RAZREDI</dc:creator>
  <cp:lastModifiedBy>NIŽI RAZREDI</cp:lastModifiedBy>
  <cp:revision>2</cp:revision>
  <dcterms:created xsi:type="dcterms:W3CDTF">2025-12-08T10:56:19Z</dcterms:created>
  <dcterms:modified xsi:type="dcterms:W3CDTF">2025-12-08T11:13:03Z</dcterms:modified>
</cp:coreProperties>
</file>